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3" r:id="rId2"/>
    <p:sldId id="284" r:id="rId3"/>
    <p:sldId id="285" r:id="rId4"/>
    <p:sldId id="286" r:id="rId5"/>
  </p:sldIdLst>
  <p:sldSz cx="9144000" cy="6858000" type="screen4x3"/>
  <p:notesSz cx="6805613" cy="99393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C7AE6"/>
    <a:srgbClr val="384C87"/>
    <a:srgbClr val="009970"/>
    <a:srgbClr val="411E81"/>
    <a:srgbClr val="E74143"/>
    <a:srgbClr val="064287"/>
    <a:srgbClr val="394388"/>
    <a:srgbClr val="394C8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129" autoAdjust="0"/>
    <p:restoredTop sz="94660"/>
  </p:normalViewPr>
  <p:slideViewPr>
    <p:cSldViewPr snapToGrid="0">
      <p:cViewPr varScale="1">
        <p:scale>
          <a:sx n="81" d="100"/>
          <a:sy n="81" d="100"/>
        </p:scale>
        <p:origin x="-1037" y="-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13202-3C4F-452D-8FBC-2A3649ACE1F2}" type="datetimeFigureOut">
              <a:rPr lang="en-NZ" smtClean="0"/>
              <a:t>14/06/2018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A0FDA-DCDB-49AB-B786-F5540BA3B061}" type="slidenum">
              <a:rPr lang="en-NZ" smtClean="0"/>
              <a:t>‹#›</a:t>
            </a:fld>
            <a:endParaRPr lang="en-NZ"/>
          </a:p>
        </p:txBody>
      </p:sp>
      <p:sp>
        <p:nvSpPr>
          <p:cNvPr id="20" name="Subtitle 2"/>
          <p:cNvSpPr>
            <a:spLocks noGrp="1"/>
          </p:cNvSpPr>
          <p:nvPr>
            <p:ph type="subTitle" idx="1"/>
          </p:nvPr>
        </p:nvSpPr>
        <p:spPr>
          <a:xfrm>
            <a:off x="1" y="6040972"/>
            <a:ext cx="8960564" cy="763398"/>
          </a:xfrm>
        </p:spPr>
        <p:txBody>
          <a:bodyPr anchor="b">
            <a:noAutofit/>
          </a:bodyPr>
          <a:lstStyle>
            <a:lvl1pPr marL="571500" indent="-571500" algn="r">
              <a:lnSpc>
                <a:spcPts val="3200"/>
              </a:lnSpc>
              <a:spcBef>
                <a:spcPts val="600"/>
              </a:spcBef>
              <a:buFont typeface="Webdings" panose="05030102010509060703" pitchFamily="18" charset="2"/>
              <a:buChar char=""/>
              <a:defRPr lang="en-NZ" sz="3200" b="1" kern="1200" dirty="0">
                <a:solidFill>
                  <a:schemeClr val="bg1"/>
                </a:solidFill>
                <a:latin typeface="Candara" panose="020E0502030303020204" pitchFamily="34" charset="0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NZ" dirty="0"/>
          </a:p>
        </p:txBody>
      </p:sp>
      <p:sp>
        <p:nvSpPr>
          <p:cNvPr id="21" name="Title 1"/>
          <p:cNvSpPr>
            <a:spLocks noGrp="1"/>
          </p:cNvSpPr>
          <p:nvPr>
            <p:ph type="ctrTitle"/>
          </p:nvPr>
        </p:nvSpPr>
        <p:spPr>
          <a:xfrm>
            <a:off x="135036" y="4808585"/>
            <a:ext cx="9008964" cy="1117115"/>
          </a:xfrm>
        </p:spPr>
        <p:txBody>
          <a:bodyPr anchor="ctr"/>
          <a:lstStyle>
            <a:lvl1pPr marL="628650" indent="-628650">
              <a:lnSpc>
                <a:spcPts val="4400"/>
              </a:lnSpc>
              <a:buFont typeface="Wingdings 2" panose="05020102010507070707" pitchFamily="18" charset="2"/>
              <a:buChar char=""/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NZ" dirty="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 rotWithShape="1">
          <a:blip r:embed="rId2"/>
          <a:srcRect r="88183"/>
          <a:stretch/>
        </p:blipFill>
        <p:spPr bwMode="auto">
          <a:xfrm>
            <a:off x="8553604" y="132198"/>
            <a:ext cx="464561" cy="5148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5399148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30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build="p">
        <p:tmplLst>
          <p:tmpl lvl="1">
            <p:tnLst>
              <p:par>
                <p:cTn presetID="1" presetClass="entr" presetSubtype="0" fill="hold" nodeType="afterEffect">
                  <p:stCondLst>
                    <p:cond delay="40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21" grpId="0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13202-3C4F-452D-8FBC-2A3649ACE1F2}" type="datetimeFigureOut">
              <a:rPr lang="en-NZ" smtClean="0"/>
              <a:t>14/06/2018</a:t>
            </a:fld>
            <a:endParaRPr lang="en-N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A0FDA-DCDB-49AB-B786-F5540BA3B061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6664315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13202-3C4F-452D-8FBC-2A3649ACE1F2}" type="datetimeFigureOut">
              <a:rPr lang="en-NZ" smtClean="0"/>
              <a:t>14/06/2018</a:t>
            </a:fld>
            <a:endParaRPr lang="en-N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A0FDA-DCDB-49AB-B786-F5540BA3B061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0973327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13202-3C4F-452D-8FBC-2A3649ACE1F2}" type="datetimeFigureOut">
              <a:rPr lang="en-NZ" smtClean="0"/>
              <a:t>14/06/2018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A0FDA-DCDB-49AB-B786-F5540BA3B061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3623424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N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13202-3C4F-452D-8FBC-2A3649ACE1F2}" type="datetimeFigureOut">
              <a:rPr lang="en-NZ" smtClean="0"/>
              <a:t>14/06/2018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A0FDA-DCDB-49AB-B786-F5540BA3B061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94383824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13202-3C4F-452D-8FBC-2A3649ACE1F2}" type="datetimeFigureOut">
              <a:rPr lang="en-NZ" smtClean="0"/>
              <a:t>14/06/2018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A0FDA-DCDB-49AB-B786-F5540BA3B061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1407566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13202-3C4F-452D-8FBC-2A3649ACE1F2}" type="datetimeFigureOut">
              <a:rPr lang="en-NZ" smtClean="0"/>
              <a:t>14/06/2018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A0FDA-DCDB-49AB-B786-F5540BA3B061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740880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13202-3C4F-452D-8FBC-2A3649ACE1F2}" type="datetimeFigureOut">
              <a:rPr lang="en-NZ" smtClean="0"/>
              <a:t>14/06/2018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A0FDA-DCDB-49AB-B786-F5540BA3B061}" type="slidenum">
              <a:rPr lang="en-NZ" smtClean="0"/>
              <a:t>‹#›</a:t>
            </a:fld>
            <a:endParaRPr lang="en-NZ"/>
          </a:p>
        </p:txBody>
      </p:sp>
      <p:sp>
        <p:nvSpPr>
          <p:cNvPr id="15" name="Subtitle 2"/>
          <p:cNvSpPr>
            <a:spLocks noGrp="1"/>
          </p:cNvSpPr>
          <p:nvPr>
            <p:ph type="subTitle" idx="1"/>
          </p:nvPr>
        </p:nvSpPr>
        <p:spPr>
          <a:xfrm>
            <a:off x="1" y="6040972"/>
            <a:ext cx="8960564" cy="763398"/>
          </a:xfrm>
        </p:spPr>
        <p:txBody>
          <a:bodyPr anchor="b">
            <a:noAutofit/>
          </a:bodyPr>
          <a:lstStyle>
            <a:lvl1pPr marL="571500" indent="-571500" algn="r">
              <a:lnSpc>
                <a:spcPts val="3200"/>
              </a:lnSpc>
              <a:spcBef>
                <a:spcPts val="600"/>
              </a:spcBef>
              <a:buFont typeface="Webdings" panose="05030102010509060703" pitchFamily="18" charset="2"/>
              <a:buChar char=""/>
              <a:defRPr lang="en-NZ" sz="3200" b="1" kern="1200" dirty="0">
                <a:solidFill>
                  <a:schemeClr val="bg1"/>
                </a:solidFill>
                <a:latin typeface="Candara" panose="020E0502030303020204" pitchFamily="34" charset="0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NZ" dirty="0"/>
          </a:p>
        </p:txBody>
      </p:sp>
      <p:sp>
        <p:nvSpPr>
          <p:cNvPr id="16" name="Title 1"/>
          <p:cNvSpPr>
            <a:spLocks noGrp="1"/>
          </p:cNvSpPr>
          <p:nvPr>
            <p:ph type="ctrTitle"/>
          </p:nvPr>
        </p:nvSpPr>
        <p:spPr>
          <a:xfrm>
            <a:off x="135036" y="4808585"/>
            <a:ext cx="9008964" cy="1117115"/>
          </a:xfrm>
        </p:spPr>
        <p:txBody>
          <a:bodyPr anchor="ctr"/>
          <a:lstStyle>
            <a:lvl1pPr marL="628650" indent="-628650">
              <a:lnSpc>
                <a:spcPts val="4400"/>
              </a:lnSpc>
              <a:buFont typeface="Wingdings 2" panose="05020102010507070707" pitchFamily="18" charset="2"/>
              <a:buChar char=""/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NZ" dirty="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 rotWithShape="1">
          <a:blip r:embed="rId2"/>
          <a:srcRect r="88183"/>
          <a:stretch/>
        </p:blipFill>
        <p:spPr bwMode="auto">
          <a:xfrm>
            <a:off x="8553604" y="132198"/>
            <a:ext cx="464561" cy="5148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2176709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30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build="p">
        <p:tmplLst>
          <p:tmpl lvl="1">
            <p:tnLst>
              <p:par>
                <p:cTn presetID="1" presetClass="entr" presetSubtype="0" fill="hold" nodeType="afterEffect">
                  <p:stCondLst>
                    <p:cond delay="40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16" grpId="0"/>
    </p:bld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Slide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13202-3C4F-452D-8FBC-2A3649ACE1F2}" type="datetimeFigureOut">
              <a:rPr lang="en-NZ" smtClean="0"/>
              <a:t>14/06/2018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A0FDA-DCDB-49AB-B786-F5540BA3B061}" type="slidenum">
              <a:rPr lang="en-NZ" smtClean="0"/>
              <a:t>‹#›</a:t>
            </a:fld>
            <a:endParaRPr lang="en-NZ"/>
          </a:p>
        </p:txBody>
      </p:sp>
      <p:sp>
        <p:nvSpPr>
          <p:cNvPr id="16" name="Subtitle 2"/>
          <p:cNvSpPr>
            <a:spLocks noGrp="1"/>
          </p:cNvSpPr>
          <p:nvPr>
            <p:ph type="subTitle" idx="1"/>
          </p:nvPr>
        </p:nvSpPr>
        <p:spPr>
          <a:xfrm>
            <a:off x="1" y="6040972"/>
            <a:ext cx="8960564" cy="763398"/>
          </a:xfrm>
        </p:spPr>
        <p:txBody>
          <a:bodyPr anchor="b">
            <a:noAutofit/>
          </a:bodyPr>
          <a:lstStyle>
            <a:lvl1pPr marL="571500" indent="-571500" algn="r">
              <a:lnSpc>
                <a:spcPts val="3200"/>
              </a:lnSpc>
              <a:spcBef>
                <a:spcPts val="600"/>
              </a:spcBef>
              <a:buFont typeface="Webdings" panose="05030102010509060703" pitchFamily="18" charset="2"/>
              <a:buChar char=""/>
              <a:defRPr lang="en-NZ" sz="3200" b="1" kern="1200" dirty="0">
                <a:solidFill>
                  <a:schemeClr val="bg2">
                    <a:lumMod val="10000"/>
                  </a:schemeClr>
                </a:solidFill>
                <a:latin typeface="Candara" panose="020E0502030303020204" pitchFamily="34" charset="0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NZ" dirty="0"/>
          </a:p>
        </p:txBody>
      </p:sp>
      <p:sp>
        <p:nvSpPr>
          <p:cNvPr id="18" name="Title 1"/>
          <p:cNvSpPr>
            <a:spLocks noGrp="1"/>
          </p:cNvSpPr>
          <p:nvPr>
            <p:ph type="ctrTitle"/>
          </p:nvPr>
        </p:nvSpPr>
        <p:spPr>
          <a:xfrm>
            <a:off x="135036" y="4808585"/>
            <a:ext cx="9008964" cy="1117115"/>
          </a:xfrm>
        </p:spPr>
        <p:txBody>
          <a:bodyPr anchor="ctr"/>
          <a:lstStyle>
            <a:lvl1pPr marL="628650" indent="-628650">
              <a:lnSpc>
                <a:spcPts val="4400"/>
              </a:lnSpc>
              <a:buFont typeface="Wingdings 2" panose="05020102010507070707" pitchFamily="18" charset="2"/>
              <a:buChar char=""/>
              <a:defRPr sz="4400">
                <a:solidFill>
                  <a:schemeClr val="bg2">
                    <a:lumMod val="10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NZ" dirty="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 rotWithShape="1">
          <a:blip r:embed="rId2"/>
          <a:srcRect r="88183"/>
          <a:stretch/>
        </p:blipFill>
        <p:spPr bwMode="auto">
          <a:xfrm>
            <a:off x="8553604" y="132198"/>
            <a:ext cx="464561" cy="5148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1144453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30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>
        <p:tmplLst>
          <p:tmpl lvl="1">
            <p:tnLst>
              <p:par>
                <p:cTn presetID="1" presetClass="entr" presetSubtype="0" fill="hold" nodeType="afterEffect">
                  <p:stCondLst>
                    <p:cond delay="40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18" grpId="0"/>
    </p:bld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Slide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13202-3C4F-452D-8FBC-2A3649ACE1F2}" type="datetimeFigureOut">
              <a:rPr lang="en-NZ" smtClean="0"/>
              <a:t>14/06/2018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A0FDA-DCDB-49AB-B786-F5540BA3B061}" type="slidenum">
              <a:rPr lang="en-NZ" smtClean="0"/>
              <a:t>‹#›</a:t>
            </a:fld>
            <a:endParaRPr lang="en-NZ"/>
          </a:p>
        </p:txBody>
      </p:sp>
      <p:sp>
        <p:nvSpPr>
          <p:cNvPr id="20" name="Subtitle 2"/>
          <p:cNvSpPr>
            <a:spLocks noGrp="1"/>
          </p:cNvSpPr>
          <p:nvPr>
            <p:ph type="subTitle" idx="1"/>
          </p:nvPr>
        </p:nvSpPr>
        <p:spPr>
          <a:xfrm>
            <a:off x="1" y="6040972"/>
            <a:ext cx="8960564" cy="763398"/>
          </a:xfrm>
        </p:spPr>
        <p:txBody>
          <a:bodyPr anchor="b">
            <a:noAutofit/>
          </a:bodyPr>
          <a:lstStyle>
            <a:lvl1pPr marL="571500" indent="-571500" algn="r">
              <a:lnSpc>
                <a:spcPts val="3200"/>
              </a:lnSpc>
              <a:spcBef>
                <a:spcPts val="600"/>
              </a:spcBef>
              <a:buFont typeface="Webdings" panose="05030102010509060703" pitchFamily="18" charset="2"/>
              <a:buChar char=""/>
              <a:defRPr lang="en-NZ" sz="3200" b="1" kern="1200" dirty="0">
                <a:solidFill>
                  <a:schemeClr val="bg1"/>
                </a:solidFill>
                <a:latin typeface="Candara" panose="020E0502030303020204" pitchFamily="34" charset="0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NZ" dirty="0"/>
          </a:p>
        </p:txBody>
      </p:sp>
      <p:sp>
        <p:nvSpPr>
          <p:cNvPr id="21" name="Title 1"/>
          <p:cNvSpPr>
            <a:spLocks noGrp="1"/>
          </p:cNvSpPr>
          <p:nvPr>
            <p:ph type="ctrTitle"/>
          </p:nvPr>
        </p:nvSpPr>
        <p:spPr>
          <a:xfrm>
            <a:off x="135036" y="4808585"/>
            <a:ext cx="9008964" cy="1117115"/>
          </a:xfrm>
        </p:spPr>
        <p:txBody>
          <a:bodyPr anchor="ctr"/>
          <a:lstStyle>
            <a:lvl1pPr marL="628650" indent="-628650">
              <a:lnSpc>
                <a:spcPts val="4400"/>
              </a:lnSpc>
              <a:buFont typeface="Wingdings 2" panose="05020102010507070707" pitchFamily="18" charset="2"/>
              <a:buChar char=""/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NZ" dirty="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 rotWithShape="1">
          <a:blip r:embed="rId2"/>
          <a:srcRect r="88183"/>
          <a:stretch/>
        </p:blipFill>
        <p:spPr bwMode="auto">
          <a:xfrm>
            <a:off x="8553604" y="132198"/>
            <a:ext cx="464561" cy="5148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0171759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30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build="p">
        <p:tmplLst>
          <p:tmpl lvl="1">
            <p:tnLst>
              <p:par>
                <p:cTn presetID="1" presetClass="entr" presetSubtype="0" fill="hold" nodeType="afterEffect">
                  <p:stCondLst>
                    <p:cond delay="40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21" grpId="0"/>
    </p:bld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13202-3C4F-452D-8FBC-2A3649ACE1F2}" type="datetimeFigureOut">
              <a:rPr lang="en-NZ" smtClean="0"/>
              <a:t>14/06/2018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A0FDA-DCDB-49AB-B786-F5540BA3B061}" type="slidenum">
              <a:rPr lang="en-NZ" smtClean="0"/>
              <a:t>‹#›</a:t>
            </a:fld>
            <a:endParaRPr lang="en-NZ"/>
          </a:p>
        </p:txBody>
      </p:sp>
      <p:sp>
        <p:nvSpPr>
          <p:cNvPr id="20" name="Subtitle 2"/>
          <p:cNvSpPr>
            <a:spLocks noGrp="1"/>
          </p:cNvSpPr>
          <p:nvPr>
            <p:ph type="subTitle" idx="1"/>
          </p:nvPr>
        </p:nvSpPr>
        <p:spPr>
          <a:xfrm>
            <a:off x="1" y="6040972"/>
            <a:ext cx="8960564" cy="763398"/>
          </a:xfrm>
        </p:spPr>
        <p:txBody>
          <a:bodyPr anchor="b">
            <a:noAutofit/>
          </a:bodyPr>
          <a:lstStyle>
            <a:lvl1pPr marL="571500" indent="-571500" algn="r">
              <a:lnSpc>
                <a:spcPts val="3200"/>
              </a:lnSpc>
              <a:spcBef>
                <a:spcPts val="600"/>
              </a:spcBef>
              <a:buFont typeface="Webdings" panose="05030102010509060703" pitchFamily="18" charset="2"/>
              <a:buChar char=""/>
              <a:defRPr lang="en-NZ" sz="3200" b="1" kern="1200" dirty="0">
                <a:solidFill>
                  <a:schemeClr val="bg1"/>
                </a:solidFill>
                <a:latin typeface="Candara" panose="020E0502030303020204" pitchFamily="34" charset="0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NZ" dirty="0"/>
          </a:p>
        </p:txBody>
      </p:sp>
      <p:sp>
        <p:nvSpPr>
          <p:cNvPr id="21" name="Title 1"/>
          <p:cNvSpPr>
            <a:spLocks noGrp="1"/>
          </p:cNvSpPr>
          <p:nvPr>
            <p:ph type="ctrTitle"/>
          </p:nvPr>
        </p:nvSpPr>
        <p:spPr>
          <a:xfrm>
            <a:off x="135036" y="4808585"/>
            <a:ext cx="9008964" cy="1117115"/>
          </a:xfrm>
        </p:spPr>
        <p:txBody>
          <a:bodyPr anchor="ctr"/>
          <a:lstStyle>
            <a:lvl1pPr marL="628650" indent="-628650">
              <a:lnSpc>
                <a:spcPts val="4400"/>
              </a:lnSpc>
              <a:buFont typeface="Wingdings 2" panose="05020102010507070707" pitchFamily="18" charset="2"/>
              <a:buChar char=""/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NZ" dirty="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 rotWithShape="1">
          <a:blip r:embed="rId2"/>
          <a:srcRect r="88183"/>
          <a:stretch/>
        </p:blipFill>
        <p:spPr bwMode="auto">
          <a:xfrm>
            <a:off x="8553604" y="132198"/>
            <a:ext cx="464561" cy="5148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5045854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30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build="p">
        <p:tmplLst>
          <p:tmpl lvl="1">
            <p:tnLst>
              <p:par>
                <p:cTn presetID="1" presetClass="entr" presetSubtype="0" fill="hold" nodeType="afterEffect">
                  <p:stCondLst>
                    <p:cond delay="40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21" grpId="0"/>
    </p:bld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13202-3C4F-452D-8FBC-2A3649ACE1F2}" type="datetimeFigureOut">
              <a:rPr lang="en-NZ" smtClean="0"/>
              <a:t>14/06/2018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A0FDA-DCDB-49AB-B786-F5540BA3B061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6250276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13202-3C4F-452D-8FBC-2A3649ACE1F2}" type="datetimeFigureOut">
              <a:rPr lang="en-NZ" smtClean="0"/>
              <a:t>14/06/2018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A0FDA-DCDB-49AB-B786-F5540BA3B061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000066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13202-3C4F-452D-8FBC-2A3649ACE1F2}" type="datetimeFigureOut">
              <a:rPr lang="en-NZ" smtClean="0"/>
              <a:t>14/06/2018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A0FDA-DCDB-49AB-B786-F5540BA3B061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40473019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13202-3C4F-452D-8FBC-2A3649ACE1F2}" type="datetimeFigureOut">
              <a:rPr lang="en-NZ" smtClean="0"/>
              <a:t>14/06/2018</a:t>
            </a:fld>
            <a:endParaRPr lang="en-N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A0FDA-DCDB-49AB-B786-F5540BA3B061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1957028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NZ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213202-3C4F-452D-8FBC-2A3649ACE1F2}" type="datetimeFigureOut">
              <a:rPr lang="en-NZ" smtClean="0"/>
              <a:t>14/06/2018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1A0FDA-DCDB-49AB-B786-F5540BA3B061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548599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1" r:id="rId2"/>
    <p:sldLayoutId id="2147483662" r:id="rId3"/>
    <p:sldLayoutId id="2147483663" r:id="rId4"/>
    <p:sldLayoutId id="2147483660" r:id="rId5"/>
    <p:sldLayoutId id="2147483650" r:id="rId6"/>
    <p:sldLayoutId id="2147483651" r:id="rId7"/>
    <p:sldLayoutId id="2147483652" r:id="rId8"/>
    <p:sldLayoutId id="2147483653" r:id="rId9"/>
    <p:sldLayoutId id="2147483654" r:id="rId10"/>
    <p:sldLayoutId id="2147483655" r:id="rId11"/>
    <p:sldLayoutId id="2147483656" r:id="rId12"/>
    <p:sldLayoutId id="2147483657" r:id="rId13"/>
    <p:sldLayoutId id="2147483658" r:id="rId14"/>
    <p:sldLayoutId id="2147483659" r:id="rId15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ts val="7200"/>
        </a:lnSpc>
        <a:spcBef>
          <a:spcPct val="0"/>
        </a:spcBef>
        <a:buNone/>
        <a:defRPr lang="en-NZ" sz="7200" b="1" kern="1200" dirty="0">
          <a:solidFill>
            <a:schemeClr val="accent1"/>
          </a:solidFill>
          <a:latin typeface="Candara" panose="020E0502030303020204" pitchFamily="34" charset="0"/>
          <a:ea typeface="+mn-ea"/>
          <a:cs typeface="+mn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13" Type="http://schemas.microsoft.com/office/2007/relationships/hdphoto" Target="../media/hdphoto6.wdp"/><Relationship Id="rId3" Type="http://schemas.microsoft.com/office/2007/relationships/hdphoto" Target="../media/hdphoto1.wdp"/><Relationship Id="rId7" Type="http://schemas.microsoft.com/office/2007/relationships/hdphoto" Target="../media/hdphoto3.wdp"/><Relationship Id="rId12" Type="http://schemas.openxmlformats.org/officeDocument/2006/relationships/image" Target="../media/image7.png"/><Relationship Id="rId17" Type="http://schemas.microsoft.com/office/2007/relationships/hdphoto" Target="../media/hdphoto8.wdp"/><Relationship Id="rId2" Type="http://schemas.openxmlformats.org/officeDocument/2006/relationships/image" Target="../media/image2.png"/><Relationship Id="rId16" Type="http://schemas.openxmlformats.org/officeDocument/2006/relationships/image" Target="../media/image9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microsoft.com/office/2007/relationships/hdphoto" Target="../media/hdphoto5.wdp"/><Relationship Id="rId5" Type="http://schemas.microsoft.com/office/2007/relationships/hdphoto" Target="../media/hdphoto2.wdp"/><Relationship Id="rId15" Type="http://schemas.microsoft.com/office/2007/relationships/hdphoto" Target="../media/hdphoto7.wdp"/><Relationship Id="rId10" Type="http://schemas.openxmlformats.org/officeDocument/2006/relationships/image" Target="../media/image6.png"/><Relationship Id="rId4" Type="http://schemas.openxmlformats.org/officeDocument/2006/relationships/image" Target="../media/image3.png"/><Relationship Id="rId9" Type="http://schemas.microsoft.com/office/2007/relationships/hdphoto" Target="../media/hdphoto4.wdp"/><Relationship Id="rId14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13" Type="http://schemas.microsoft.com/office/2007/relationships/hdphoto" Target="../media/hdphoto6.wdp"/><Relationship Id="rId3" Type="http://schemas.microsoft.com/office/2007/relationships/hdphoto" Target="../media/hdphoto1.wdp"/><Relationship Id="rId7" Type="http://schemas.microsoft.com/office/2007/relationships/hdphoto" Target="../media/hdphoto3.wdp"/><Relationship Id="rId12" Type="http://schemas.openxmlformats.org/officeDocument/2006/relationships/image" Target="../media/image7.png"/><Relationship Id="rId17" Type="http://schemas.microsoft.com/office/2007/relationships/hdphoto" Target="../media/hdphoto8.wdp"/><Relationship Id="rId2" Type="http://schemas.openxmlformats.org/officeDocument/2006/relationships/image" Target="../media/image2.png"/><Relationship Id="rId16" Type="http://schemas.openxmlformats.org/officeDocument/2006/relationships/image" Target="../media/image9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microsoft.com/office/2007/relationships/hdphoto" Target="../media/hdphoto5.wdp"/><Relationship Id="rId5" Type="http://schemas.microsoft.com/office/2007/relationships/hdphoto" Target="../media/hdphoto2.wdp"/><Relationship Id="rId15" Type="http://schemas.microsoft.com/office/2007/relationships/hdphoto" Target="../media/hdphoto7.wdp"/><Relationship Id="rId10" Type="http://schemas.openxmlformats.org/officeDocument/2006/relationships/image" Target="../media/image6.png"/><Relationship Id="rId4" Type="http://schemas.openxmlformats.org/officeDocument/2006/relationships/image" Target="../media/image3.png"/><Relationship Id="rId9" Type="http://schemas.microsoft.com/office/2007/relationships/hdphoto" Target="../media/hdphoto4.wdp"/><Relationship Id="rId14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13" Type="http://schemas.microsoft.com/office/2007/relationships/hdphoto" Target="../media/hdphoto6.wdp"/><Relationship Id="rId3" Type="http://schemas.microsoft.com/office/2007/relationships/hdphoto" Target="../media/hdphoto1.wdp"/><Relationship Id="rId7" Type="http://schemas.microsoft.com/office/2007/relationships/hdphoto" Target="../media/hdphoto3.wdp"/><Relationship Id="rId12" Type="http://schemas.openxmlformats.org/officeDocument/2006/relationships/image" Target="../media/image7.png"/><Relationship Id="rId17" Type="http://schemas.microsoft.com/office/2007/relationships/hdphoto" Target="../media/hdphoto8.wdp"/><Relationship Id="rId2" Type="http://schemas.openxmlformats.org/officeDocument/2006/relationships/image" Target="../media/image2.png"/><Relationship Id="rId16" Type="http://schemas.openxmlformats.org/officeDocument/2006/relationships/image" Target="../media/image9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microsoft.com/office/2007/relationships/hdphoto" Target="../media/hdphoto5.wdp"/><Relationship Id="rId5" Type="http://schemas.microsoft.com/office/2007/relationships/hdphoto" Target="../media/hdphoto2.wdp"/><Relationship Id="rId15" Type="http://schemas.microsoft.com/office/2007/relationships/hdphoto" Target="../media/hdphoto7.wdp"/><Relationship Id="rId10" Type="http://schemas.openxmlformats.org/officeDocument/2006/relationships/image" Target="../media/image6.png"/><Relationship Id="rId4" Type="http://schemas.openxmlformats.org/officeDocument/2006/relationships/image" Target="../media/image3.png"/><Relationship Id="rId9" Type="http://schemas.microsoft.com/office/2007/relationships/hdphoto" Target="../media/hdphoto4.wdp"/><Relationship Id="rId1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13" Type="http://schemas.microsoft.com/office/2007/relationships/hdphoto" Target="../media/hdphoto6.wdp"/><Relationship Id="rId3" Type="http://schemas.microsoft.com/office/2007/relationships/hdphoto" Target="../media/hdphoto1.wdp"/><Relationship Id="rId7" Type="http://schemas.microsoft.com/office/2007/relationships/hdphoto" Target="../media/hdphoto3.wdp"/><Relationship Id="rId12" Type="http://schemas.openxmlformats.org/officeDocument/2006/relationships/image" Target="../media/image7.png"/><Relationship Id="rId17" Type="http://schemas.microsoft.com/office/2007/relationships/hdphoto" Target="../media/hdphoto8.wdp"/><Relationship Id="rId2" Type="http://schemas.openxmlformats.org/officeDocument/2006/relationships/image" Target="../media/image2.png"/><Relationship Id="rId16" Type="http://schemas.openxmlformats.org/officeDocument/2006/relationships/image" Target="../media/image9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microsoft.com/office/2007/relationships/hdphoto" Target="../media/hdphoto5.wdp"/><Relationship Id="rId5" Type="http://schemas.microsoft.com/office/2007/relationships/hdphoto" Target="../media/hdphoto2.wdp"/><Relationship Id="rId15" Type="http://schemas.microsoft.com/office/2007/relationships/hdphoto" Target="../media/hdphoto7.wdp"/><Relationship Id="rId10" Type="http://schemas.openxmlformats.org/officeDocument/2006/relationships/image" Target="../media/image6.png"/><Relationship Id="rId4" Type="http://schemas.openxmlformats.org/officeDocument/2006/relationships/image" Target="../media/image3.png"/><Relationship Id="rId9" Type="http://schemas.microsoft.com/office/2007/relationships/hdphoto" Target="../media/hdphoto4.wdp"/><Relationship Id="rId1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4294967295"/>
          </p:nvPr>
        </p:nvSpPr>
        <p:spPr>
          <a:xfrm>
            <a:off x="3128651" y="3802289"/>
            <a:ext cx="5289208" cy="1007455"/>
          </a:xfrm>
        </p:spPr>
        <p:txBody>
          <a:bodyPr>
            <a:noAutofit/>
          </a:bodyPr>
          <a:lstStyle/>
          <a:p>
            <a:pPr marL="358775" indent="-358775" algn="l">
              <a:buNone/>
            </a:pPr>
            <a:r>
              <a:rPr lang="en-NZ" b="1" dirty="0">
                <a:solidFill>
                  <a:schemeClr val="bg1"/>
                </a:solidFill>
                <a:latin typeface="+mn-lt"/>
              </a:rPr>
              <a:t>Ask a child about their weekend sports/activity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5036" y="2203902"/>
            <a:ext cx="9008964" cy="1470025"/>
          </a:xfrm>
        </p:spPr>
        <p:txBody>
          <a:bodyPr/>
          <a:lstStyle/>
          <a:p>
            <a:r>
              <a:rPr lang="en-NZ" dirty="0" smtClean="0">
                <a:solidFill>
                  <a:schemeClr val="tx2"/>
                </a:solidFill>
                <a:latin typeface="+mj-lt"/>
              </a:rPr>
              <a:t>Help develop </a:t>
            </a:r>
            <a:r>
              <a:rPr lang="en-NZ" dirty="0" smtClean="0">
                <a:solidFill>
                  <a:schemeClr val="tx2"/>
                </a:solidFill>
                <a:latin typeface="+mj-lt"/>
              </a:rPr>
              <a:t>intergenerational relationships</a:t>
            </a:r>
            <a:endParaRPr lang="en-NZ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16" name="Subtitle 2"/>
          <p:cNvSpPr txBox="1">
            <a:spLocks/>
          </p:cNvSpPr>
          <p:nvPr/>
        </p:nvSpPr>
        <p:spPr>
          <a:xfrm>
            <a:off x="1829873" y="4905525"/>
            <a:ext cx="6193517" cy="124171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571500" indent="-571500" algn="r" defTabSz="914400" rtl="0" eaLnBrk="1" latinLnBrk="0" hangingPunct="1">
              <a:lnSpc>
                <a:spcPts val="4000"/>
              </a:lnSpc>
              <a:spcBef>
                <a:spcPct val="20000"/>
              </a:spcBef>
              <a:buFont typeface="Webdings" panose="05030102010509060703" pitchFamily="18" charset="2"/>
              <a:buChar char=""/>
              <a:defRPr lang="en-NZ" sz="4000" b="1" kern="1200" dirty="0">
                <a:solidFill>
                  <a:schemeClr val="bg1"/>
                </a:solidFill>
                <a:latin typeface="Candara" panose="020E0502030303020204" pitchFamily="34" charset="0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8775" indent="-358775" algn="l">
              <a:buFont typeface="Webdings" panose="05030102010509060703" pitchFamily="18" charset="2"/>
              <a:buNone/>
            </a:pPr>
            <a:r>
              <a:rPr lang="en-NZ" sz="3200" dirty="0" smtClean="0">
                <a:latin typeface="+mn-lt"/>
              </a:rPr>
              <a:t>Ask an adult about the best advice their parents gave them</a:t>
            </a:r>
          </a:p>
        </p:txBody>
      </p:sp>
      <p:grpSp>
        <p:nvGrpSpPr>
          <p:cNvPr id="17" name="Group 16"/>
          <p:cNvGrpSpPr/>
          <p:nvPr/>
        </p:nvGrpSpPr>
        <p:grpSpPr>
          <a:xfrm>
            <a:off x="23918" y="443873"/>
            <a:ext cx="8994586" cy="6295587"/>
            <a:chOff x="23918" y="443873"/>
            <a:chExt cx="8994586" cy="6295587"/>
          </a:xfrm>
        </p:grpSpPr>
        <p:grpSp>
          <p:nvGrpSpPr>
            <p:cNvPr id="18" name="Group 17"/>
            <p:cNvGrpSpPr/>
            <p:nvPr/>
          </p:nvGrpSpPr>
          <p:grpSpPr>
            <a:xfrm>
              <a:off x="23918" y="443873"/>
              <a:ext cx="8994586" cy="6295587"/>
              <a:chOff x="23918" y="271995"/>
              <a:chExt cx="9293079" cy="6504515"/>
            </a:xfrm>
          </p:grpSpPr>
          <p:pic>
            <p:nvPicPr>
              <p:cNvPr id="20" name="Picture 2" descr="http://www.inkace.com/media/catalog/product/cache/1/image/9df78eab33525d08d6e5fb8d27136e95/s/t/st001ick_2.jpg"/>
              <p:cNvPicPr>
                <a:picLocks noChangeAspect="1" noChangeArrowheads="1"/>
              </p:cNvPicPr>
              <p:nvPr/>
            </p:nvPicPr>
            <p:blipFill rotWithShape="1">
              <a:blip r:embed="rId2">
                <a:biLevel thresh="50000"/>
                <a:extLst>
                  <a:ext uri="{BEBA8EAE-BF5A-486C-A8C5-ECC9F3942E4B}">
                    <a14:imgProps xmlns:a14="http://schemas.microsoft.com/office/drawing/2010/main">
                      <a14:imgLayer r:embed="rId3">
                        <a14:imgEffect>
                          <a14:backgroundRemoval t="0" b="100000" l="24906" r="74717">
                            <a14:foregroundMark x1="46792" y1="11698" x2="55849" y2="15094"/>
                            <a14:foregroundMark x1="47170" y1="40000" x2="47170" y2="40000"/>
                            <a14:foregroundMark x1="45283" y1="31321" x2="52453" y2="41509"/>
                            <a14:foregroundMark x1="59245" y1="32075" x2="52075" y2="44906"/>
                            <a14:foregroundMark x1="57736" y1="29434" x2="57736" y2="29434"/>
                            <a14:foregroundMark x1="60000" y1="27547" x2="64906" y2="32075"/>
                            <a14:foregroundMark x1="41132" y1="26415" x2="35094" y2="33585"/>
                            <a14:foregroundMark x1="47547" y1="25283" x2="47547" y2="25283"/>
                            <a14:foregroundMark x1="54717" y1="25283" x2="54717" y2="25283"/>
                            <a14:backgroundMark x1="61509" y1="38868" x2="61509" y2="38868"/>
                          </a14:backgroundRemoval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25090" r="25187"/>
              <a:stretch/>
            </p:blipFill>
            <p:spPr bwMode="auto">
              <a:xfrm>
                <a:off x="23918" y="4068377"/>
                <a:ext cx="923114" cy="1856529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21" name="Picture 8" descr="http://www.skillasticink.com/images/fswm34.jpg"/>
              <p:cNvPicPr>
                <a:picLocks noChangeAspect="1" noChangeArrowheads="1"/>
              </p:cNvPicPr>
              <p:nvPr/>
            </p:nvPicPr>
            <p:blipFill rotWithShape="1">
              <a:blip r:embed="rId4"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backgroundRemoval t="0" b="99600" l="28000" r="74000">
                            <a14:foregroundMark x1="49200" y1="57600" x2="49200" y2="57600"/>
                            <a14:foregroundMark x1="49600" y1="52800" x2="49600" y2="52800"/>
                            <a14:foregroundMark x1="46400" y1="51600" x2="46400" y2="51600"/>
                            <a14:foregroundMark x1="45600" y1="58400" x2="45600" y2="58400"/>
                            <a14:foregroundMark x1="52400" y1="64400" x2="52400" y2="64400"/>
                            <a14:foregroundMark x1="48000" y1="64400" x2="48000" y2="64400"/>
                            <a14:foregroundMark x1="50800" y1="62000" x2="50800" y2="62000"/>
                            <a14:foregroundMark x1="52800" y1="58800" x2="52800" y2="58800"/>
                            <a14:foregroundMark x1="53200" y1="54800" x2="53200" y2="54800"/>
                            <a14:foregroundMark x1="52000" y1="48400" x2="53200" y2="65600"/>
                            <a14:foregroundMark x1="45200" y1="25200" x2="45200" y2="25200"/>
                            <a14:foregroundMark x1="44400" y1="18000" x2="44400" y2="18000"/>
                            <a14:foregroundMark x1="48400" y1="24400" x2="48400" y2="24400"/>
                            <a14:foregroundMark x1="47600" y1="18000" x2="47600" y2="18000"/>
                            <a14:foregroundMark x1="53200" y1="18000" x2="53200" y2="18000"/>
                            <a14:foregroundMark x1="51200" y1="14400" x2="51200" y2="14400"/>
                            <a14:foregroundMark x1="47600" y1="12800" x2="50800" y2="18800"/>
                            <a14:foregroundMark x1="42400" y1="20000" x2="58800" y2="20000"/>
                            <a14:foregroundMark x1="40800" y1="8800" x2="40800" y2="8800"/>
                            <a14:foregroundMark x1="41600" y1="6800" x2="34400" y2="20000"/>
                            <a14:foregroundMark x1="63200" y1="11600" x2="66400" y2="22400"/>
                          </a14:backgroundRemoval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28478" r="25977"/>
              <a:stretch/>
            </p:blipFill>
            <p:spPr bwMode="auto">
              <a:xfrm>
                <a:off x="886889" y="4190278"/>
                <a:ext cx="790021" cy="1734628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22" name="Picture 4" descr="http://www.inkace.com/media/catalog/product/cache/1/image/9df78eab33525d08d6e5fb8d27136e95/s/t/stick_figure_family_decal_-_2.jpg"/>
              <p:cNvPicPr>
                <a:picLocks noChangeAspect="1" noChangeArrowheads="1"/>
              </p:cNvPicPr>
              <p:nvPr/>
            </p:nvPicPr>
            <p:blipFill rotWithShape="1">
              <a:blip r:embed="rId6">
                <a:duotone>
                  <a:prstClr val="black"/>
                  <a:schemeClr val="tx1">
                    <a:lumMod val="85000"/>
                    <a:lumOff val="15000"/>
                    <a:tint val="45000"/>
                    <a:satMod val="400000"/>
                  </a:schemeClr>
                </a:duotone>
                <a:extLst>
                  <a:ext uri="{BEBA8EAE-BF5A-486C-A8C5-ECC9F3942E4B}">
                    <a14:imgProps xmlns:a14="http://schemas.microsoft.com/office/drawing/2010/main">
                      <a14:imgLayer r:embed="rId7">
                        <a14:imgEffect>
                          <a14:backgroundRemoval t="21311" b="100000" l="0" r="22286">
                            <a14:foregroundMark x1="10857" y1="97131" x2="10857" y2="97131"/>
                            <a14:foregroundMark x1="16857" y1="97951" x2="16857" y2="97951"/>
                            <a14:foregroundMark x1="13429" y1="69262" x2="13429" y2="69262"/>
                            <a14:foregroundMark x1="11714" y1="69262" x2="11714" y2="69262"/>
                            <a14:foregroundMark x1="17429" y1="68443" x2="17429" y2="68443"/>
                            <a14:foregroundMark x1="16000" y1="69262" x2="16000" y2="69262"/>
                            <a14:foregroundMark x1="14571" y1="56148" x2="14571" y2="56148"/>
                            <a14:foregroundMark x1="14000" y1="52869" x2="14000" y2="52869"/>
                            <a14:foregroundMark x1="12857" y1="50820" x2="12857" y2="50820"/>
                            <a14:foregroundMark x1="14286" y1="49590" x2="14286" y2="49590"/>
                            <a14:foregroundMark x1="12286" y1="34836" x2="12286" y2="34836"/>
                            <a14:foregroundMark x1="12571" y1="26230" x2="12571" y2="26230"/>
                            <a14:backgroundMark x1="17429" y1="32377" x2="17429" y2="32377"/>
                            <a14:backgroundMark x1="14286" y1="77869" x2="14286" y2="77869"/>
                          </a14:backgroundRemoval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23196" r="77839"/>
              <a:stretch/>
            </p:blipFill>
            <p:spPr bwMode="auto">
              <a:xfrm>
                <a:off x="4535035" y="483263"/>
                <a:ext cx="574608" cy="1388327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23" name="Picture 16" descr="http://www.topvinylfilms.com/images/products/preview/fsgp8.jpg"/>
              <p:cNvPicPr>
                <a:picLocks noChangeAspect="1" noChangeArrowheads="1"/>
              </p:cNvPicPr>
              <p:nvPr/>
            </p:nvPicPr>
            <p:blipFill rotWithShape="1">
              <a:blip r:embed="rId8">
                <a:extLst>
                  <a:ext uri="{BEBA8EAE-BF5A-486C-A8C5-ECC9F3942E4B}">
                    <a14:imgProps xmlns:a14="http://schemas.microsoft.com/office/drawing/2010/main">
                      <a14:imgLayer r:embed="rId9">
                        <a14:imgEffect>
                          <a14:backgroundRemoval t="0" b="98667" l="21667" r="77000">
                            <a14:foregroundMark x1="56667" y1="23333" x2="49667" y2="79333"/>
                            <a14:foregroundMark x1="60667" y1="60333" x2="60667" y2="60333"/>
                            <a14:foregroundMark x1="58000" y1="48000" x2="63667" y2="77000"/>
                            <a14:foregroundMark x1="67000" y1="22000" x2="67000" y2="22000"/>
                            <a14:foregroundMark x1="45667" y1="25333" x2="45667" y2="25333"/>
                            <a14:foregroundMark x1="50333" y1="9333" x2="50333" y2="9333"/>
                            <a14:foregroundMark x1="53667" y1="12000" x2="61000" y2="3333"/>
                            <a14:foregroundMark x1="61667" y1="39667" x2="62667" y2="34667"/>
                          </a14:backgroundRemoval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24155" r="23045" b="2626"/>
              <a:stretch/>
            </p:blipFill>
            <p:spPr bwMode="auto">
              <a:xfrm>
                <a:off x="3567547" y="271995"/>
                <a:ext cx="883918" cy="1630126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24" name="Picture 10" descr="http://www.topvinylfilms.com/images/products/preview/fsgp4.jpg"/>
              <p:cNvPicPr>
                <a:picLocks noChangeAspect="1" noChangeArrowheads="1"/>
              </p:cNvPicPr>
              <p:nvPr/>
            </p:nvPicPr>
            <p:blipFill rotWithShape="1">
              <a:blip r:embed="rId10">
                <a:extLst>
                  <a:ext uri="{BEBA8EAE-BF5A-486C-A8C5-ECC9F3942E4B}">
                    <a14:imgProps xmlns:a14="http://schemas.microsoft.com/office/drawing/2010/main">
                      <a14:imgLayer r:embed="rId11">
                        <a14:imgEffect>
                          <a14:backgroundRemoval t="0" b="100000" l="23000" r="77000">
                            <a14:foregroundMark x1="49000" y1="6333" x2="54000" y2="93667"/>
                            <a14:foregroundMark x1="44667" y1="25333" x2="44000" y2="94000"/>
                          </a14:backgroundRemoval>
                        </a14:imgEffect>
                        <a14:imgEffect>
                          <a14:sharpenSoften amount="5000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22766" r="24528"/>
              <a:stretch/>
            </p:blipFill>
            <p:spPr bwMode="auto">
              <a:xfrm>
                <a:off x="8440003" y="5112572"/>
                <a:ext cx="876994" cy="1663938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25" name="Picture 14" descr="http://stickfiguresclipart.com/wp-content/gallery/family-stick-figures/thumbs/thumbs_fammm_babyb_450x450.jpg"/>
              <p:cNvPicPr>
                <a:picLocks noChangeAspect="1" noChangeArrowheads="1"/>
              </p:cNvPicPr>
              <p:nvPr/>
            </p:nvPicPr>
            <p:blipFill rotWithShape="1">
              <a:blip r:embed="rId12">
                <a:extLst>
                  <a:ext uri="{BEBA8EAE-BF5A-486C-A8C5-ECC9F3942E4B}">
                    <a14:imgProps xmlns:a14="http://schemas.microsoft.com/office/drawing/2010/main">
                      <a14:imgLayer r:embed="rId13">
                        <a14:imgEffect>
                          <a14:backgroundRemoval t="2655" b="96460" l="1770" r="97345">
                            <a14:foregroundMark x1="12389" y1="66372" x2="12389" y2="66372"/>
                            <a14:foregroundMark x1="13274" y1="84071" x2="13274" y2="84071"/>
                            <a14:foregroundMark x1="82301" y1="84071" x2="82301" y2="84071"/>
                            <a14:foregroundMark x1="84956" y1="61062" x2="84956" y2="61062"/>
                            <a14:foregroundMark x1="47788" y1="56637" x2="47788" y2="56637"/>
                            <a14:foregroundMark x1="45133" y1="75221" x2="45133" y2="75221"/>
                            <a14:foregroundMark x1="45133" y1="31858" x2="45133" y2="31858"/>
                          </a14:backgroundRemoval>
                        </a14:imgEffect>
                        <a14:imgEffect>
                          <a14:sharpenSoften amount="5000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3729" t="6821" r="4524" b="8057"/>
              <a:stretch/>
            </p:blipFill>
            <p:spPr bwMode="auto">
              <a:xfrm>
                <a:off x="7362371" y="6240647"/>
                <a:ext cx="563278" cy="5226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37" name="Picture 12" descr="http://images.clipartpanda.com/figure-clipart-ycke4obXi.jpeg"/>
              <p:cNvPicPr>
                <a:picLocks noChangeAspect="1" noChangeArrowheads="1"/>
              </p:cNvPicPr>
              <p:nvPr/>
            </p:nvPicPr>
            <p:blipFill>
              <a:blip r:embed="rId14" cstate="print">
                <a:extLst>
                  <a:ext uri="{BEBA8EAE-BF5A-486C-A8C5-ECC9F3942E4B}">
                    <a14:imgProps xmlns:a14="http://schemas.microsoft.com/office/drawing/2010/main">
                      <a14:imgLayer r:embed="rId15">
                        <a14:imgEffect>
                          <a14:backgroundRemoval t="500" b="99250" l="667" r="99667">
                            <a14:foregroundMark x1="13667" y1="9000" x2="13667" y2="9000"/>
                            <a14:foregroundMark x1="38000" y1="6000" x2="38000" y2="6000"/>
                            <a14:foregroundMark x1="56000" y1="6000" x2="56000" y2="6000"/>
                            <a14:foregroundMark x1="51667" y1="11250" x2="51667" y2="11250"/>
                            <a14:foregroundMark x1="49667" y1="18250" x2="49667" y2="18250"/>
                            <a14:foregroundMark x1="43000" y1="16500" x2="43000" y2="16500"/>
                            <a14:foregroundMark x1="91667" y1="13000" x2="91667" y2="13000"/>
                            <a14:foregroundMark x1="44667" y1="49000" x2="44667" y2="49000"/>
                            <a14:foregroundMark x1="44000" y1="57000" x2="44000" y2="57000"/>
                            <a14:foregroundMark x1="37333" y1="60750" x2="37333" y2="60750"/>
                            <a14:foregroundMark x1="36667" y1="53250" x2="36667" y2="53250"/>
                            <a14:foregroundMark x1="29667" y1="92750" x2="29667" y2="92750"/>
                            <a14:foregroundMark x1="64333" y1="90750" x2="64333" y2="90750"/>
                            <a14:backgroundMark x1="28333" y1="11750" x2="28333" y2="11750"/>
                            <a14:backgroundMark x1="31000" y1="11000" x2="31000" y2="11000"/>
                          </a14:backgroundRemoval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797398" y="5799701"/>
                <a:ext cx="729311" cy="97241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pic>
          <p:nvPicPr>
            <p:cNvPr id="19" name="Picture 4"/>
            <p:cNvPicPr>
              <a:picLocks noChangeAspect="1" noChangeArrowheads="1"/>
            </p:cNvPicPr>
            <p:nvPr/>
          </p:nvPicPr>
          <p:blipFill>
            <a:blip r:embed="rId16" cstate="print">
              <a:extLst>
                <a:ext uri="{BEBA8EAE-BF5A-486C-A8C5-ECC9F3942E4B}">
                  <a14:imgProps xmlns:a14="http://schemas.microsoft.com/office/drawing/2010/main">
                    <a14:imgLayer r:embed="rId17">
                      <a14:imgEffect>
                        <a14:backgroundRemoval t="4583" b="100000" l="439" r="100000">
                          <a14:foregroundMark x1="41667" y1="93290" x2="41667" y2="93290"/>
                          <a14:foregroundMark x1="74561" y1="96236" x2="74561" y2="96236"/>
                          <a14:foregroundMark x1="75877" y1="96236" x2="75877" y2="96236"/>
                          <a14:foregroundMark x1="40789" y1="36170" x2="40789" y2="36170"/>
                          <a14:foregroundMark x1="36842" y1="34370" x2="37719" y2="53191"/>
                          <a14:backgroundMark x1="16228" y1="24714" x2="16228" y2="24714"/>
                          <a14:backgroundMark x1="16667" y1="25205" x2="16667" y2="25205"/>
                          <a14:backgroundMark x1="14912" y1="25859" x2="14912" y2="25859"/>
                          <a14:backgroundMark x1="19737" y1="38134" x2="19737" y2="38134"/>
                          <a14:backgroundMark x1="34211" y1="66121" x2="34211" y2="66121"/>
                          <a14:backgroundMark x1="34211" y1="67267" x2="34211" y2="67267"/>
                          <a14:backgroundMark x1="34649" y1="68249" x2="34649" y2="68249"/>
                          <a14:backgroundMark x1="46053" y1="80033" x2="46053" y2="80033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75453" y="510987"/>
              <a:ext cx="562721" cy="15079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659131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4294967295"/>
          </p:nvPr>
        </p:nvSpPr>
        <p:spPr>
          <a:xfrm>
            <a:off x="2599564" y="3838149"/>
            <a:ext cx="6185862" cy="1007455"/>
          </a:xfrm>
        </p:spPr>
        <p:txBody>
          <a:bodyPr>
            <a:noAutofit/>
          </a:bodyPr>
          <a:lstStyle/>
          <a:p>
            <a:pPr marL="358775" indent="-358775" algn="l">
              <a:buNone/>
            </a:pPr>
            <a:r>
              <a:rPr lang="en-NZ" b="1" dirty="0">
                <a:solidFill>
                  <a:schemeClr val="bg1"/>
                </a:solidFill>
                <a:latin typeface="+mn-lt"/>
              </a:rPr>
              <a:t>Ask a child about a school project they have completed recently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5036" y="2203902"/>
            <a:ext cx="9008964" cy="1470025"/>
          </a:xfrm>
        </p:spPr>
        <p:txBody>
          <a:bodyPr/>
          <a:lstStyle/>
          <a:p>
            <a:r>
              <a:rPr lang="en-NZ" dirty="0" smtClean="0">
                <a:solidFill>
                  <a:schemeClr val="tx2"/>
                </a:solidFill>
                <a:latin typeface="+mj-lt"/>
              </a:rPr>
              <a:t>Help develop </a:t>
            </a:r>
            <a:r>
              <a:rPr lang="en-NZ" dirty="0" smtClean="0">
                <a:solidFill>
                  <a:schemeClr val="tx2"/>
                </a:solidFill>
                <a:latin typeface="+mj-lt"/>
              </a:rPr>
              <a:t>intergenerational relationships</a:t>
            </a:r>
            <a:endParaRPr lang="en-NZ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16" name="Subtitle 2"/>
          <p:cNvSpPr txBox="1">
            <a:spLocks/>
          </p:cNvSpPr>
          <p:nvPr/>
        </p:nvSpPr>
        <p:spPr>
          <a:xfrm>
            <a:off x="1972014" y="4995175"/>
            <a:ext cx="5116372" cy="124171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571500" indent="-571500" algn="r" defTabSz="914400" rtl="0" eaLnBrk="1" latinLnBrk="0" hangingPunct="1">
              <a:lnSpc>
                <a:spcPts val="4000"/>
              </a:lnSpc>
              <a:spcBef>
                <a:spcPct val="20000"/>
              </a:spcBef>
              <a:buFont typeface="Webdings" panose="05030102010509060703" pitchFamily="18" charset="2"/>
              <a:buChar char=""/>
              <a:defRPr lang="en-NZ" sz="4000" b="1" kern="1200" dirty="0">
                <a:solidFill>
                  <a:schemeClr val="bg1"/>
                </a:solidFill>
                <a:latin typeface="Candara" panose="020E0502030303020204" pitchFamily="34" charset="0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8775" indent="-358775" algn="l">
              <a:buFont typeface="Webdings" panose="05030102010509060703" pitchFamily="18" charset="2"/>
              <a:buNone/>
            </a:pPr>
            <a:r>
              <a:rPr lang="en-NZ" sz="3200" dirty="0" smtClean="0">
                <a:latin typeface="+mn-lt"/>
              </a:rPr>
              <a:t>Ask an adult about the best place they’ve visited</a:t>
            </a:r>
          </a:p>
        </p:txBody>
      </p:sp>
      <p:grpSp>
        <p:nvGrpSpPr>
          <p:cNvPr id="17" name="Group 16"/>
          <p:cNvGrpSpPr/>
          <p:nvPr/>
        </p:nvGrpSpPr>
        <p:grpSpPr>
          <a:xfrm>
            <a:off x="23918" y="443873"/>
            <a:ext cx="8994586" cy="6295587"/>
            <a:chOff x="23918" y="443873"/>
            <a:chExt cx="8994586" cy="6295587"/>
          </a:xfrm>
        </p:grpSpPr>
        <p:grpSp>
          <p:nvGrpSpPr>
            <p:cNvPr id="18" name="Group 17"/>
            <p:cNvGrpSpPr/>
            <p:nvPr/>
          </p:nvGrpSpPr>
          <p:grpSpPr>
            <a:xfrm>
              <a:off x="23918" y="443873"/>
              <a:ext cx="8994586" cy="6295587"/>
              <a:chOff x="23918" y="271995"/>
              <a:chExt cx="9293079" cy="6504515"/>
            </a:xfrm>
          </p:grpSpPr>
          <p:pic>
            <p:nvPicPr>
              <p:cNvPr id="20" name="Picture 2" descr="http://www.inkace.com/media/catalog/product/cache/1/image/9df78eab33525d08d6e5fb8d27136e95/s/t/st001ick_2.jpg"/>
              <p:cNvPicPr>
                <a:picLocks noChangeAspect="1" noChangeArrowheads="1"/>
              </p:cNvPicPr>
              <p:nvPr/>
            </p:nvPicPr>
            <p:blipFill rotWithShape="1">
              <a:blip r:embed="rId2">
                <a:biLevel thresh="50000"/>
                <a:extLst>
                  <a:ext uri="{BEBA8EAE-BF5A-486C-A8C5-ECC9F3942E4B}">
                    <a14:imgProps xmlns:a14="http://schemas.microsoft.com/office/drawing/2010/main">
                      <a14:imgLayer r:embed="rId3">
                        <a14:imgEffect>
                          <a14:backgroundRemoval t="0" b="100000" l="24906" r="74717">
                            <a14:foregroundMark x1="46792" y1="11698" x2="55849" y2="15094"/>
                            <a14:foregroundMark x1="47170" y1="40000" x2="47170" y2="40000"/>
                            <a14:foregroundMark x1="45283" y1="31321" x2="52453" y2="41509"/>
                            <a14:foregroundMark x1="59245" y1="32075" x2="52075" y2="44906"/>
                            <a14:foregroundMark x1="57736" y1="29434" x2="57736" y2="29434"/>
                            <a14:foregroundMark x1="60000" y1="27547" x2="64906" y2="32075"/>
                            <a14:foregroundMark x1="41132" y1="26415" x2="35094" y2="33585"/>
                            <a14:foregroundMark x1="47547" y1="25283" x2="47547" y2="25283"/>
                            <a14:foregroundMark x1="54717" y1="25283" x2="54717" y2="25283"/>
                            <a14:backgroundMark x1="61509" y1="38868" x2="61509" y2="38868"/>
                          </a14:backgroundRemoval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25090" r="25187"/>
              <a:stretch/>
            </p:blipFill>
            <p:spPr bwMode="auto">
              <a:xfrm>
                <a:off x="23918" y="4068377"/>
                <a:ext cx="923114" cy="1856529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21" name="Picture 8" descr="http://www.skillasticink.com/images/fswm34.jpg"/>
              <p:cNvPicPr>
                <a:picLocks noChangeAspect="1" noChangeArrowheads="1"/>
              </p:cNvPicPr>
              <p:nvPr/>
            </p:nvPicPr>
            <p:blipFill rotWithShape="1">
              <a:blip r:embed="rId4"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backgroundRemoval t="0" b="99600" l="28000" r="74000">
                            <a14:foregroundMark x1="49200" y1="57600" x2="49200" y2="57600"/>
                            <a14:foregroundMark x1="49600" y1="52800" x2="49600" y2="52800"/>
                            <a14:foregroundMark x1="46400" y1="51600" x2="46400" y2="51600"/>
                            <a14:foregroundMark x1="45600" y1="58400" x2="45600" y2="58400"/>
                            <a14:foregroundMark x1="52400" y1="64400" x2="52400" y2="64400"/>
                            <a14:foregroundMark x1="48000" y1="64400" x2="48000" y2="64400"/>
                            <a14:foregroundMark x1="50800" y1="62000" x2="50800" y2="62000"/>
                            <a14:foregroundMark x1="52800" y1="58800" x2="52800" y2="58800"/>
                            <a14:foregroundMark x1="53200" y1="54800" x2="53200" y2="54800"/>
                            <a14:foregroundMark x1="52000" y1="48400" x2="53200" y2="65600"/>
                            <a14:foregroundMark x1="45200" y1="25200" x2="45200" y2="25200"/>
                            <a14:foregroundMark x1="44400" y1="18000" x2="44400" y2="18000"/>
                            <a14:foregroundMark x1="48400" y1="24400" x2="48400" y2="24400"/>
                            <a14:foregroundMark x1="47600" y1="18000" x2="47600" y2="18000"/>
                            <a14:foregroundMark x1="53200" y1="18000" x2="53200" y2="18000"/>
                            <a14:foregroundMark x1="51200" y1="14400" x2="51200" y2="14400"/>
                            <a14:foregroundMark x1="47600" y1="12800" x2="50800" y2="18800"/>
                            <a14:foregroundMark x1="42400" y1="20000" x2="58800" y2="20000"/>
                            <a14:foregroundMark x1="40800" y1="8800" x2="40800" y2="8800"/>
                            <a14:foregroundMark x1="41600" y1="6800" x2="34400" y2="20000"/>
                            <a14:foregroundMark x1="63200" y1="11600" x2="66400" y2="22400"/>
                          </a14:backgroundRemoval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28478" r="25977"/>
              <a:stretch/>
            </p:blipFill>
            <p:spPr bwMode="auto">
              <a:xfrm>
                <a:off x="886889" y="4190278"/>
                <a:ext cx="790021" cy="1734628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22" name="Picture 4" descr="http://www.inkace.com/media/catalog/product/cache/1/image/9df78eab33525d08d6e5fb8d27136e95/s/t/stick_figure_family_decal_-_2.jpg"/>
              <p:cNvPicPr>
                <a:picLocks noChangeAspect="1" noChangeArrowheads="1"/>
              </p:cNvPicPr>
              <p:nvPr/>
            </p:nvPicPr>
            <p:blipFill rotWithShape="1">
              <a:blip r:embed="rId6">
                <a:duotone>
                  <a:prstClr val="black"/>
                  <a:schemeClr val="tx1">
                    <a:lumMod val="85000"/>
                    <a:lumOff val="15000"/>
                    <a:tint val="45000"/>
                    <a:satMod val="400000"/>
                  </a:schemeClr>
                </a:duotone>
                <a:extLst>
                  <a:ext uri="{BEBA8EAE-BF5A-486C-A8C5-ECC9F3942E4B}">
                    <a14:imgProps xmlns:a14="http://schemas.microsoft.com/office/drawing/2010/main">
                      <a14:imgLayer r:embed="rId7">
                        <a14:imgEffect>
                          <a14:backgroundRemoval t="21311" b="100000" l="0" r="22286">
                            <a14:foregroundMark x1="10857" y1="97131" x2="10857" y2="97131"/>
                            <a14:foregroundMark x1="16857" y1="97951" x2="16857" y2="97951"/>
                            <a14:foregroundMark x1="13429" y1="69262" x2="13429" y2="69262"/>
                            <a14:foregroundMark x1="11714" y1="69262" x2="11714" y2="69262"/>
                            <a14:foregroundMark x1="17429" y1="68443" x2="17429" y2="68443"/>
                            <a14:foregroundMark x1="16000" y1="69262" x2="16000" y2="69262"/>
                            <a14:foregroundMark x1="14571" y1="56148" x2="14571" y2="56148"/>
                            <a14:foregroundMark x1="14000" y1="52869" x2="14000" y2="52869"/>
                            <a14:foregroundMark x1="12857" y1="50820" x2="12857" y2="50820"/>
                            <a14:foregroundMark x1="14286" y1="49590" x2="14286" y2="49590"/>
                            <a14:foregroundMark x1="12286" y1="34836" x2="12286" y2="34836"/>
                            <a14:foregroundMark x1="12571" y1="26230" x2="12571" y2="26230"/>
                            <a14:backgroundMark x1="17429" y1="32377" x2="17429" y2="32377"/>
                            <a14:backgroundMark x1="14286" y1="77869" x2="14286" y2="77869"/>
                          </a14:backgroundRemoval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23196" r="77839"/>
              <a:stretch/>
            </p:blipFill>
            <p:spPr bwMode="auto">
              <a:xfrm>
                <a:off x="4535035" y="483263"/>
                <a:ext cx="574608" cy="1388327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23" name="Picture 16" descr="http://www.topvinylfilms.com/images/products/preview/fsgp8.jpg"/>
              <p:cNvPicPr>
                <a:picLocks noChangeAspect="1" noChangeArrowheads="1"/>
              </p:cNvPicPr>
              <p:nvPr/>
            </p:nvPicPr>
            <p:blipFill rotWithShape="1">
              <a:blip r:embed="rId8">
                <a:extLst>
                  <a:ext uri="{BEBA8EAE-BF5A-486C-A8C5-ECC9F3942E4B}">
                    <a14:imgProps xmlns:a14="http://schemas.microsoft.com/office/drawing/2010/main">
                      <a14:imgLayer r:embed="rId9">
                        <a14:imgEffect>
                          <a14:backgroundRemoval t="0" b="98667" l="21667" r="77000">
                            <a14:foregroundMark x1="56667" y1="23333" x2="49667" y2="79333"/>
                            <a14:foregroundMark x1="60667" y1="60333" x2="60667" y2="60333"/>
                            <a14:foregroundMark x1="58000" y1="48000" x2="63667" y2="77000"/>
                            <a14:foregroundMark x1="67000" y1="22000" x2="67000" y2="22000"/>
                            <a14:foregroundMark x1="45667" y1="25333" x2="45667" y2="25333"/>
                            <a14:foregroundMark x1="50333" y1="9333" x2="50333" y2="9333"/>
                            <a14:foregroundMark x1="53667" y1="12000" x2="61000" y2="3333"/>
                            <a14:foregroundMark x1="61667" y1="39667" x2="62667" y2="34667"/>
                          </a14:backgroundRemoval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24155" r="23045" b="2626"/>
              <a:stretch/>
            </p:blipFill>
            <p:spPr bwMode="auto">
              <a:xfrm>
                <a:off x="3567547" y="271995"/>
                <a:ext cx="883918" cy="1630126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24" name="Picture 10" descr="http://www.topvinylfilms.com/images/products/preview/fsgp4.jpg"/>
              <p:cNvPicPr>
                <a:picLocks noChangeAspect="1" noChangeArrowheads="1"/>
              </p:cNvPicPr>
              <p:nvPr/>
            </p:nvPicPr>
            <p:blipFill rotWithShape="1">
              <a:blip r:embed="rId10">
                <a:extLst>
                  <a:ext uri="{BEBA8EAE-BF5A-486C-A8C5-ECC9F3942E4B}">
                    <a14:imgProps xmlns:a14="http://schemas.microsoft.com/office/drawing/2010/main">
                      <a14:imgLayer r:embed="rId11">
                        <a14:imgEffect>
                          <a14:backgroundRemoval t="0" b="100000" l="23000" r="77000">
                            <a14:foregroundMark x1="49000" y1="6333" x2="54000" y2="93667"/>
                            <a14:foregroundMark x1="44667" y1="25333" x2="44000" y2="94000"/>
                          </a14:backgroundRemoval>
                        </a14:imgEffect>
                        <a14:imgEffect>
                          <a14:sharpenSoften amount="5000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22766" r="24528"/>
              <a:stretch/>
            </p:blipFill>
            <p:spPr bwMode="auto">
              <a:xfrm>
                <a:off x="8440003" y="5112572"/>
                <a:ext cx="876994" cy="1663938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25" name="Picture 14" descr="http://stickfiguresclipart.com/wp-content/gallery/family-stick-figures/thumbs/thumbs_fammm_babyb_450x450.jpg"/>
              <p:cNvPicPr>
                <a:picLocks noChangeAspect="1" noChangeArrowheads="1"/>
              </p:cNvPicPr>
              <p:nvPr/>
            </p:nvPicPr>
            <p:blipFill rotWithShape="1">
              <a:blip r:embed="rId12">
                <a:extLst>
                  <a:ext uri="{BEBA8EAE-BF5A-486C-A8C5-ECC9F3942E4B}">
                    <a14:imgProps xmlns:a14="http://schemas.microsoft.com/office/drawing/2010/main">
                      <a14:imgLayer r:embed="rId13">
                        <a14:imgEffect>
                          <a14:backgroundRemoval t="2655" b="96460" l="1770" r="97345">
                            <a14:foregroundMark x1="12389" y1="66372" x2="12389" y2="66372"/>
                            <a14:foregroundMark x1="13274" y1="84071" x2="13274" y2="84071"/>
                            <a14:foregroundMark x1="82301" y1="84071" x2="82301" y2="84071"/>
                            <a14:foregroundMark x1="84956" y1="61062" x2="84956" y2="61062"/>
                            <a14:foregroundMark x1="47788" y1="56637" x2="47788" y2="56637"/>
                            <a14:foregroundMark x1="45133" y1="75221" x2="45133" y2="75221"/>
                            <a14:foregroundMark x1="45133" y1="31858" x2="45133" y2="31858"/>
                          </a14:backgroundRemoval>
                        </a14:imgEffect>
                        <a14:imgEffect>
                          <a14:sharpenSoften amount="5000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3729" t="6821" r="4524" b="8057"/>
              <a:stretch/>
            </p:blipFill>
            <p:spPr bwMode="auto">
              <a:xfrm>
                <a:off x="7362371" y="6240647"/>
                <a:ext cx="563278" cy="5226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26" name="Picture 12" descr="http://images.clipartpanda.com/figure-clipart-ycke4obXi.jpeg"/>
              <p:cNvPicPr>
                <a:picLocks noChangeAspect="1" noChangeArrowheads="1"/>
              </p:cNvPicPr>
              <p:nvPr/>
            </p:nvPicPr>
            <p:blipFill>
              <a:blip r:embed="rId14" cstate="print">
                <a:extLst>
                  <a:ext uri="{BEBA8EAE-BF5A-486C-A8C5-ECC9F3942E4B}">
                    <a14:imgProps xmlns:a14="http://schemas.microsoft.com/office/drawing/2010/main">
                      <a14:imgLayer r:embed="rId15">
                        <a14:imgEffect>
                          <a14:backgroundRemoval t="500" b="99250" l="667" r="99667">
                            <a14:foregroundMark x1="13667" y1="9000" x2="13667" y2="9000"/>
                            <a14:foregroundMark x1="38000" y1="6000" x2="38000" y2="6000"/>
                            <a14:foregroundMark x1="56000" y1="6000" x2="56000" y2="6000"/>
                            <a14:foregroundMark x1="51667" y1="11250" x2="51667" y2="11250"/>
                            <a14:foregroundMark x1="49667" y1="18250" x2="49667" y2="18250"/>
                            <a14:foregroundMark x1="43000" y1="16500" x2="43000" y2="16500"/>
                            <a14:foregroundMark x1="91667" y1="13000" x2="91667" y2="13000"/>
                            <a14:foregroundMark x1="44667" y1="49000" x2="44667" y2="49000"/>
                            <a14:foregroundMark x1="44000" y1="57000" x2="44000" y2="57000"/>
                            <a14:foregroundMark x1="37333" y1="60750" x2="37333" y2="60750"/>
                            <a14:foregroundMark x1="36667" y1="53250" x2="36667" y2="53250"/>
                            <a14:foregroundMark x1="29667" y1="92750" x2="29667" y2="92750"/>
                            <a14:foregroundMark x1="64333" y1="90750" x2="64333" y2="90750"/>
                            <a14:backgroundMark x1="28333" y1="11750" x2="28333" y2="11750"/>
                            <a14:backgroundMark x1="31000" y1="11000" x2="31000" y2="11000"/>
                          </a14:backgroundRemoval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797398" y="5799701"/>
                <a:ext cx="729311" cy="97241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pic>
          <p:nvPicPr>
            <p:cNvPr id="19" name="Picture 4"/>
            <p:cNvPicPr>
              <a:picLocks noChangeAspect="1" noChangeArrowheads="1"/>
            </p:cNvPicPr>
            <p:nvPr/>
          </p:nvPicPr>
          <p:blipFill>
            <a:blip r:embed="rId16" cstate="print">
              <a:extLst>
                <a:ext uri="{BEBA8EAE-BF5A-486C-A8C5-ECC9F3942E4B}">
                  <a14:imgProps xmlns:a14="http://schemas.microsoft.com/office/drawing/2010/main">
                    <a14:imgLayer r:embed="rId17">
                      <a14:imgEffect>
                        <a14:backgroundRemoval t="4583" b="100000" l="439" r="100000">
                          <a14:foregroundMark x1="41667" y1="93290" x2="41667" y2="93290"/>
                          <a14:foregroundMark x1="74561" y1="96236" x2="74561" y2="96236"/>
                          <a14:foregroundMark x1="75877" y1="96236" x2="75877" y2="96236"/>
                          <a14:foregroundMark x1="40789" y1="36170" x2="40789" y2="36170"/>
                          <a14:foregroundMark x1="36842" y1="34370" x2="37719" y2="53191"/>
                          <a14:backgroundMark x1="16228" y1="24714" x2="16228" y2="24714"/>
                          <a14:backgroundMark x1="16667" y1="25205" x2="16667" y2="25205"/>
                          <a14:backgroundMark x1="14912" y1="25859" x2="14912" y2="25859"/>
                          <a14:backgroundMark x1="19737" y1="38134" x2="19737" y2="38134"/>
                          <a14:backgroundMark x1="34211" y1="66121" x2="34211" y2="66121"/>
                          <a14:backgroundMark x1="34211" y1="67267" x2="34211" y2="67267"/>
                          <a14:backgroundMark x1="34649" y1="68249" x2="34649" y2="68249"/>
                          <a14:backgroundMark x1="46053" y1="80033" x2="46053" y2="80033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75453" y="510987"/>
              <a:ext cx="562721" cy="15079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56278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rgbClr val="8C7A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4294967295"/>
          </p:nvPr>
        </p:nvSpPr>
        <p:spPr>
          <a:xfrm>
            <a:off x="2868514" y="3882974"/>
            <a:ext cx="5650327" cy="1007455"/>
          </a:xfrm>
        </p:spPr>
        <p:txBody>
          <a:bodyPr>
            <a:noAutofit/>
          </a:bodyPr>
          <a:lstStyle/>
          <a:p>
            <a:pPr marL="358775" indent="-358775" algn="l">
              <a:buNone/>
            </a:pPr>
            <a:r>
              <a:rPr lang="en-NZ" b="1" dirty="0">
                <a:solidFill>
                  <a:schemeClr val="bg1"/>
                </a:solidFill>
                <a:latin typeface="+mn-lt"/>
              </a:rPr>
              <a:t>Ask a child about their favourite computer game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5036" y="2203902"/>
            <a:ext cx="9008964" cy="1470025"/>
          </a:xfrm>
        </p:spPr>
        <p:txBody>
          <a:bodyPr/>
          <a:lstStyle/>
          <a:p>
            <a:r>
              <a:rPr lang="en-NZ" dirty="0" smtClean="0">
                <a:solidFill>
                  <a:srgbClr val="92D050"/>
                </a:solidFill>
                <a:latin typeface="+mj-lt"/>
              </a:rPr>
              <a:t>Help develop </a:t>
            </a:r>
            <a:r>
              <a:rPr lang="en-NZ" dirty="0" smtClean="0">
                <a:solidFill>
                  <a:srgbClr val="92D050"/>
                </a:solidFill>
                <a:latin typeface="+mj-lt"/>
              </a:rPr>
              <a:t>intergenerational relationships</a:t>
            </a:r>
            <a:endParaRPr lang="en-NZ" dirty="0">
              <a:solidFill>
                <a:srgbClr val="92D050"/>
              </a:solidFill>
              <a:latin typeface="+mj-lt"/>
            </a:endParaRPr>
          </a:p>
        </p:txBody>
      </p:sp>
      <p:sp>
        <p:nvSpPr>
          <p:cNvPr id="16" name="Subtitle 2"/>
          <p:cNvSpPr txBox="1">
            <a:spLocks/>
          </p:cNvSpPr>
          <p:nvPr/>
        </p:nvSpPr>
        <p:spPr>
          <a:xfrm>
            <a:off x="2160279" y="5084825"/>
            <a:ext cx="4832895" cy="124171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571500" indent="-571500" algn="r" defTabSz="914400" rtl="0" eaLnBrk="1" latinLnBrk="0" hangingPunct="1">
              <a:lnSpc>
                <a:spcPts val="4000"/>
              </a:lnSpc>
              <a:spcBef>
                <a:spcPct val="20000"/>
              </a:spcBef>
              <a:buFont typeface="Webdings" panose="05030102010509060703" pitchFamily="18" charset="2"/>
              <a:buChar char=""/>
              <a:defRPr lang="en-NZ" sz="4000" b="1" kern="1200" dirty="0">
                <a:solidFill>
                  <a:schemeClr val="bg1"/>
                </a:solidFill>
                <a:latin typeface="Candara" panose="020E0502030303020204" pitchFamily="34" charset="0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8775" indent="-358775" algn="l">
              <a:buFont typeface="Webdings" panose="05030102010509060703" pitchFamily="18" charset="2"/>
              <a:buNone/>
            </a:pPr>
            <a:r>
              <a:rPr lang="en-NZ" sz="3200" dirty="0" smtClean="0">
                <a:latin typeface="+mn-lt"/>
              </a:rPr>
              <a:t>Ask an adult about what they do all day</a:t>
            </a:r>
          </a:p>
        </p:txBody>
      </p:sp>
      <p:grpSp>
        <p:nvGrpSpPr>
          <p:cNvPr id="17" name="Group 16"/>
          <p:cNvGrpSpPr/>
          <p:nvPr/>
        </p:nvGrpSpPr>
        <p:grpSpPr>
          <a:xfrm>
            <a:off x="23918" y="443873"/>
            <a:ext cx="8994586" cy="6295587"/>
            <a:chOff x="23918" y="443873"/>
            <a:chExt cx="8994586" cy="6295587"/>
          </a:xfrm>
        </p:grpSpPr>
        <p:grpSp>
          <p:nvGrpSpPr>
            <p:cNvPr id="18" name="Group 17"/>
            <p:cNvGrpSpPr/>
            <p:nvPr/>
          </p:nvGrpSpPr>
          <p:grpSpPr>
            <a:xfrm>
              <a:off x="23918" y="443873"/>
              <a:ext cx="8994586" cy="6295587"/>
              <a:chOff x="23918" y="271995"/>
              <a:chExt cx="9293079" cy="6504515"/>
            </a:xfrm>
          </p:grpSpPr>
          <p:pic>
            <p:nvPicPr>
              <p:cNvPr id="20" name="Picture 2" descr="http://www.inkace.com/media/catalog/product/cache/1/image/9df78eab33525d08d6e5fb8d27136e95/s/t/st001ick_2.jpg"/>
              <p:cNvPicPr>
                <a:picLocks noChangeAspect="1" noChangeArrowheads="1"/>
              </p:cNvPicPr>
              <p:nvPr/>
            </p:nvPicPr>
            <p:blipFill rotWithShape="1">
              <a:blip r:embed="rId2">
                <a:biLevel thresh="50000"/>
                <a:extLst>
                  <a:ext uri="{BEBA8EAE-BF5A-486C-A8C5-ECC9F3942E4B}">
                    <a14:imgProps xmlns:a14="http://schemas.microsoft.com/office/drawing/2010/main">
                      <a14:imgLayer r:embed="rId3">
                        <a14:imgEffect>
                          <a14:backgroundRemoval t="0" b="100000" l="24906" r="74717">
                            <a14:foregroundMark x1="46792" y1="11698" x2="55849" y2="15094"/>
                            <a14:foregroundMark x1="47170" y1="40000" x2="47170" y2="40000"/>
                            <a14:foregroundMark x1="45283" y1="31321" x2="52453" y2="41509"/>
                            <a14:foregroundMark x1="59245" y1="32075" x2="52075" y2="44906"/>
                            <a14:foregroundMark x1="57736" y1="29434" x2="57736" y2="29434"/>
                            <a14:foregroundMark x1="60000" y1="27547" x2="64906" y2="32075"/>
                            <a14:foregroundMark x1="41132" y1="26415" x2="35094" y2="33585"/>
                            <a14:foregroundMark x1="47547" y1="25283" x2="47547" y2="25283"/>
                            <a14:foregroundMark x1="54717" y1="25283" x2="54717" y2="25283"/>
                            <a14:backgroundMark x1="61509" y1="38868" x2="61509" y2="38868"/>
                          </a14:backgroundRemoval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25090" r="25187"/>
              <a:stretch/>
            </p:blipFill>
            <p:spPr bwMode="auto">
              <a:xfrm>
                <a:off x="23918" y="4068377"/>
                <a:ext cx="923114" cy="1856529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21" name="Picture 8" descr="http://www.skillasticink.com/images/fswm34.jpg"/>
              <p:cNvPicPr>
                <a:picLocks noChangeAspect="1" noChangeArrowheads="1"/>
              </p:cNvPicPr>
              <p:nvPr/>
            </p:nvPicPr>
            <p:blipFill rotWithShape="1">
              <a:blip r:embed="rId4"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backgroundRemoval t="0" b="99600" l="28000" r="74000">
                            <a14:foregroundMark x1="49200" y1="57600" x2="49200" y2="57600"/>
                            <a14:foregroundMark x1="49600" y1="52800" x2="49600" y2="52800"/>
                            <a14:foregroundMark x1="46400" y1="51600" x2="46400" y2="51600"/>
                            <a14:foregroundMark x1="45600" y1="58400" x2="45600" y2="58400"/>
                            <a14:foregroundMark x1="52400" y1="64400" x2="52400" y2="64400"/>
                            <a14:foregroundMark x1="48000" y1="64400" x2="48000" y2="64400"/>
                            <a14:foregroundMark x1="50800" y1="62000" x2="50800" y2="62000"/>
                            <a14:foregroundMark x1="52800" y1="58800" x2="52800" y2="58800"/>
                            <a14:foregroundMark x1="53200" y1="54800" x2="53200" y2="54800"/>
                            <a14:foregroundMark x1="52000" y1="48400" x2="53200" y2="65600"/>
                            <a14:foregroundMark x1="45200" y1="25200" x2="45200" y2="25200"/>
                            <a14:foregroundMark x1="44400" y1="18000" x2="44400" y2="18000"/>
                            <a14:foregroundMark x1="48400" y1="24400" x2="48400" y2="24400"/>
                            <a14:foregroundMark x1="47600" y1="18000" x2="47600" y2="18000"/>
                            <a14:foregroundMark x1="53200" y1="18000" x2="53200" y2="18000"/>
                            <a14:foregroundMark x1="51200" y1="14400" x2="51200" y2="14400"/>
                            <a14:foregroundMark x1="47600" y1="12800" x2="50800" y2="18800"/>
                            <a14:foregroundMark x1="42400" y1="20000" x2="58800" y2="20000"/>
                            <a14:foregroundMark x1="40800" y1="8800" x2="40800" y2="8800"/>
                            <a14:foregroundMark x1="41600" y1="6800" x2="34400" y2="20000"/>
                            <a14:foregroundMark x1="63200" y1="11600" x2="66400" y2="22400"/>
                          </a14:backgroundRemoval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28478" r="25977"/>
              <a:stretch/>
            </p:blipFill>
            <p:spPr bwMode="auto">
              <a:xfrm>
                <a:off x="886889" y="4190278"/>
                <a:ext cx="790021" cy="1734628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22" name="Picture 4" descr="http://www.inkace.com/media/catalog/product/cache/1/image/9df78eab33525d08d6e5fb8d27136e95/s/t/stick_figure_family_decal_-_2.jpg"/>
              <p:cNvPicPr>
                <a:picLocks noChangeAspect="1" noChangeArrowheads="1"/>
              </p:cNvPicPr>
              <p:nvPr/>
            </p:nvPicPr>
            <p:blipFill rotWithShape="1">
              <a:blip r:embed="rId6">
                <a:duotone>
                  <a:prstClr val="black"/>
                  <a:schemeClr val="tx1">
                    <a:lumMod val="85000"/>
                    <a:lumOff val="15000"/>
                    <a:tint val="45000"/>
                    <a:satMod val="400000"/>
                  </a:schemeClr>
                </a:duotone>
                <a:extLst>
                  <a:ext uri="{BEBA8EAE-BF5A-486C-A8C5-ECC9F3942E4B}">
                    <a14:imgProps xmlns:a14="http://schemas.microsoft.com/office/drawing/2010/main">
                      <a14:imgLayer r:embed="rId7">
                        <a14:imgEffect>
                          <a14:backgroundRemoval t="21311" b="100000" l="0" r="22286">
                            <a14:foregroundMark x1="10857" y1="97131" x2="10857" y2="97131"/>
                            <a14:foregroundMark x1="16857" y1="97951" x2="16857" y2="97951"/>
                            <a14:foregroundMark x1="13429" y1="69262" x2="13429" y2="69262"/>
                            <a14:foregroundMark x1="11714" y1="69262" x2="11714" y2="69262"/>
                            <a14:foregroundMark x1="17429" y1="68443" x2="17429" y2="68443"/>
                            <a14:foregroundMark x1="16000" y1="69262" x2="16000" y2="69262"/>
                            <a14:foregroundMark x1="14571" y1="56148" x2="14571" y2="56148"/>
                            <a14:foregroundMark x1="14000" y1="52869" x2="14000" y2="52869"/>
                            <a14:foregroundMark x1="12857" y1="50820" x2="12857" y2="50820"/>
                            <a14:foregroundMark x1="14286" y1="49590" x2="14286" y2="49590"/>
                            <a14:foregroundMark x1="12286" y1="34836" x2="12286" y2="34836"/>
                            <a14:foregroundMark x1="12571" y1="26230" x2="12571" y2="26230"/>
                            <a14:backgroundMark x1="17429" y1="32377" x2="17429" y2="32377"/>
                            <a14:backgroundMark x1="14286" y1="77869" x2="14286" y2="77869"/>
                          </a14:backgroundRemoval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23196" r="77839"/>
              <a:stretch/>
            </p:blipFill>
            <p:spPr bwMode="auto">
              <a:xfrm>
                <a:off x="4535035" y="483263"/>
                <a:ext cx="574608" cy="1388327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23" name="Picture 16" descr="http://www.topvinylfilms.com/images/products/preview/fsgp8.jpg"/>
              <p:cNvPicPr>
                <a:picLocks noChangeAspect="1" noChangeArrowheads="1"/>
              </p:cNvPicPr>
              <p:nvPr/>
            </p:nvPicPr>
            <p:blipFill rotWithShape="1">
              <a:blip r:embed="rId8">
                <a:extLst>
                  <a:ext uri="{BEBA8EAE-BF5A-486C-A8C5-ECC9F3942E4B}">
                    <a14:imgProps xmlns:a14="http://schemas.microsoft.com/office/drawing/2010/main">
                      <a14:imgLayer r:embed="rId9">
                        <a14:imgEffect>
                          <a14:backgroundRemoval t="0" b="98667" l="21667" r="77000">
                            <a14:foregroundMark x1="56667" y1="23333" x2="49667" y2="79333"/>
                            <a14:foregroundMark x1="60667" y1="60333" x2="60667" y2="60333"/>
                            <a14:foregroundMark x1="58000" y1="48000" x2="63667" y2="77000"/>
                            <a14:foregroundMark x1="67000" y1="22000" x2="67000" y2="22000"/>
                            <a14:foregroundMark x1="45667" y1="25333" x2="45667" y2="25333"/>
                            <a14:foregroundMark x1="50333" y1="9333" x2="50333" y2="9333"/>
                            <a14:foregroundMark x1="53667" y1="12000" x2="61000" y2="3333"/>
                            <a14:foregroundMark x1="61667" y1="39667" x2="62667" y2="34667"/>
                          </a14:backgroundRemoval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24155" r="23045" b="2626"/>
              <a:stretch/>
            </p:blipFill>
            <p:spPr bwMode="auto">
              <a:xfrm>
                <a:off x="3567547" y="271995"/>
                <a:ext cx="883918" cy="1630126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28" name="Picture 10" descr="http://www.topvinylfilms.com/images/products/preview/fsgp4.jpg"/>
              <p:cNvPicPr>
                <a:picLocks noChangeAspect="1" noChangeArrowheads="1"/>
              </p:cNvPicPr>
              <p:nvPr/>
            </p:nvPicPr>
            <p:blipFill rotWithShape="1">
              <a:blip r:embed="rId10">
                <a:extLst>
                  <a:ext uri="{BEBA8EAE-BF5A-486C-A8C5-ECC9F3942E4B}">
                    <a14:imgProps xmlns:a14="http://schemas.microsoft.com/office/drawing/2010/main">
                      <a14:imgLayer r:embed="rId11">
                        <a14:imgEffect>
                          <a14:backgroundRemoval t="0" b="100000" l="23000" r="77000">
                            <a14:foregroundMark x1="49000" y1="6333" x2="54000" y2="93667"/>
                            <a14:foregroundMark x1="44667" y1="25333" x2="44000" y2="94000"/>
                          </a14:backgroundRemoval>
                        </a14:imgEffect>
                        <a14:imgEffect>
                          <a14:sharpenSoften amount="5000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22766" r="24528"/>
              <a:stretch/>
            </p:blipFill>
            <p:spPr bwMode="auto">
              <a:xfrm>
                <a:off x="8440003" y="5112572"/>
                <a:ext cx="876994" cy="1663938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35" name="Picture 14" descr="http://stickfiguresclipart.com/wp-content/gallery/family-stick-figures/thumbs/thumbs_fammm_babyb_450x450.jpg"/>
              <p:cNvPicPr>
                <a:picLocks noChangeAspect="1" noChangeArrowheads="1"/>
              </p:cNvPicPr>
              <p:nvPr/>
            </p:nvPicPr>
            <p:blipFill rotWithShape="1">
              <a:blip r:embed="rId12">
                <a:extLst>
                  <a:ext uri="{BEBA8EAE-BF5A-486C-A8C5-ECC9F3942E4B}">
                    <a14:imgProps xmlns:a14="http://schemas.microsoft.com/office/drawing/2010/main">
                      <a14:imgLayer r:embed="rId13">
                        <a14:imgEffect>
                          <a14:backgroundRemoval t="2655" b="96460" l="1770" r="97345">
                            <a14:foregroundMark x1="12389" y1="66372" x2="12389" y2="66372"/>
                            <a14:foregroundMark x1="13274" y1="84071" x2="13274" y2="84071"/>
                            <a14:foregroundMark x1="82301" y1="84071" x2="82301" y2="84071"/>
                            <a14:foregroundMark x1="84956" y1="61062" x2="84956" y2="61062"/>
                            <a14:foregroundMark x1="47788" y1="56637" x2="47788" y2="56637"/>
                            <a14:foregroundMark x1="45133" y1="75221" x2="45133" y2="75221"/>
                            <a14:foregroundMark x1="45133" y1="31858" x2="45133" y2="31858"/>
                          </a14:backgroundRemoval>
                        </a14:imgEffect>
                        <a14:imgEffect>
                          <a14:sharpenSoften amount="5000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3729" t="6821" r="4524" b="8057"/>
              <a:stretch/>
            </p:blipFill>
            <p:spPr bwMode="auto">
              <a:xfrm>
                <a:off x="7362371" y="6240647"/>
                <a:ext cx="563278" cy="5226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36" name="Picture 12" descr="http://images.clipartpanda.com/figure-clipart-ycke4obXi.jpeg"/>
              <p:cNvPicPr>
                <a:picLocks noChangeAspect="1" noChangeArrowheads="1"/>
              </p:cNvPicPr>
              <p:nvPr/>
            </p:nvPicPr>
            <p:blipFill>
              <a:blip r:embed="rId14" cstate="print">
                <a:extLst>
                  <a:ext uri="{BEBA8EAE-BF5A-486C-A8C5-ECC9F3942E4B}">
                    <a14:imgProps xmlns:a14="http://schemas.microsoft.com/office/drawing/2010/main">
                      <a14:imgLayer r:embed="rId15">
                        <a14:imgEffect>
                          <a14:backgroundRemoval t="500" b="99250" l="667" r="99667">
                            <a14:foregroundMark x1="13667" y1="9000" x2="13667" y2="9000"/>
                            <a14:foregroundMark x1="38000" y1="6000" x2="38000" y2="6000"/>
                            <a14:foregroundMark x1="56000" y1="6000" x2="56000" y2="6000"/>
                            <a14:foregroundMark x1="51667" y1="11250" x2="51667" y2="11250"/>
                            <a14:foregroundMark x1="49667" y1="18250" x2="49667" y2="18250"/>
                            <a14:foregroundMark x1="43000" y1="16500" x2="43000" y2="16500"/>
                            <a14:foregroundMark x1="91667" y1="13000" x2="91667" y2="13000"/>
                            <a14:foregroundMark x1="44667" y1="49000" x2="44667" y2="49000"/>
                            <a14:foregroundMark x1="44000" y1="57000" x2="44000" y2="57000"/>
                            <a14:foregroundMark x1="37333" y1="60750" x2="37333" y2="60750"/>
                            <a14:foregroundMark x1="36667" y1="53250" x2="36667" y2="53250"/>
                            <a14:foregroundMark x1="29667" y1="92750" x2="29667" y2="92750"/>
                            <a14:foregroundMark x1="64333" y1="90750" x2="64333" y2="90750"/>
                            <a14:backgroundMark x1="28333" y1="11750" x2="28333" y2="11750"/>
                            <a14:backgroundMark x1="31000" y1="11000" x2="31000" y2="11000"/>
                          </a14:backgroundRemoval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797398" y="5799701"/>
                <a:ext cx="729311" cy="97241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pic>
          <p:nvPicPr>
            <p:cNvPr id="19" name="Picture 4"/>
            <p:cNvPicPr>
              <a:picLocks noChangeAspect="1" noChangeArrowheads="1"/>
            </p:cNvPicPr>
            <p:nvPr/>
          </p:nvPicPr>
          <p:blipFill>
            <a:blip r:embed="rId16" cstate="print">
              <a:extLst>
                <a:ext uri="{BEBA8EAE-BF5A-486C-A8C5-ECC9F3942E4B}">
                  <a14:imgProps xmlns:a14="http://schemas.microsoft.com/office/drawing/2010/main">
                    <a14:imgLayer r:embed="rId17">
                      <a14:imgEffect>
                        <a14:backgroundRemoval t="4583" b="100000" l="439" r="100000">
                          <a14:foregroundMark x1="41667" y1="93290" x2="41667" y2="93290"/>
                          <a14:foregroundMark x1="74561" y1="96236" x2="74561" y2="96236"/>
                          <a14:foregroundMark x1="75877" y1="96236" x2="75877" y2="96236"/>
                          <a14:foregroundMark x1="40789" y1="36170" x2="40789" y2="36170"/>
                          <a14:foregroundMark x1="36842" y1="34370" x2="37719" y2="53191"/>
                          <a14:backgroundMark x1="16228" y1="24714" x2="16228" y2="24714"/>
                          <a14:backgroundMark x1="16667" y1="25205" x2="16667" y2="25205"/>
                          <a14:backgroundMark x1="14912" y1="25859" x2="14912" y2="25859"/>
                          <a14:backgroundMark x1="19737" y1="38134" x2="19737" y2="38134"/>
                          <a14:backgroundMark x1="34211" y1="66121" x2="34211" y2="66121"/>
                          <a14:backgroundMark x1="34211" y1="67267" x2="34211" y2="67267"/>
                          <a14:backgroundMark x1="34649" y1="68249" x2="34649" y2="68249"/>
                          <a14:backgroundMark x1="46053" y1="80033" x2="46053" y2="80033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75453" y="510987"/>
              <a:ext cx="562721" cy="15079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630507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4294967295"/>
          </p:nvPr>
        </p:nvSpPr>
        <p:spPr>
          <a:xfrm>
            <a:off x="2214071" y="4035379"/>
            <a:ext cx="5578605" cy="1702040"/>
          </a:xfrm>
        </p:spPr>
        <p:txBody>
          <a:bodyPr>
            <a:normAutofit/>
          </a:bodyPr>
          <a:lstStyle/>
          <a:p>
            <a:pPr marL="358775" indent="-358775" algn="l">
              <a:buNone/>
            </a:pPr>
            <a:r>
              <a:rPr lang="en-NZ" b="1" dirty="0">
                <a:solidFill>
                  <a:schemeClr val="bg1"/>
                </a:solidFill>
                <a:latin typeface="+mn-lt"/>
              </a:rPr>
              <a:t>Share with someone from another generation what you like doing on holiday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5036" y="2203902"/>
            <a:ext cx="9008964" cy="1470025"/>
          </a:xfrm>
        </p:spPr>
        <p:txBody>
          <a:bodyPr/>
          <a:lstStyle/>
          <a:p>
            <a:r>
              <a:rPr lang="en-NZ" dirty="0" smtClean="0">
                <a:solidFill>
                  <a:srgbClr val="92D050"/>
                </a:solidFill>
                <a:latin typeface="+mj-lt"/>
              </a:rPr>
              <a:t>Help develop </a:t>
            </a:r>
            <a:r>
              <a:rPr lang="en-NZ" dirty="0" smtClean="0">
                <a:solidFill>
                  <a:srgbClr val="92D050"/>
                </a:solidFill>
                <a:latin typeface="+mj-lt"/>
              </a:rPr>
              <a:t>intergenerational relationships</a:t>
            </a:r>
            <a:endParaRPr lang="en-NZ" dirty="0">
              <a:solidFill>
                <a:srgbClr val="92D050"/>
              </a:solidFill>
              <a:latin typeface="+mj-lt"/>
            </a:endParaRPr>
          </a:p>
        </p:txBody>
      </p:sp>
      <p:grpSp>
        <p:nvGrpSpPr>
          <p:cNvPr id="33" name="Group 32"/>
          <p:cNvGrpSpPr/>
          <p:nvPr/>
        </p:nvGrpSpPr>
        <p:grpSpPr>
          <a:xfrm>
            <a:off x="23918" y="443873"/>
            <a:ext cx="8994586" cy="6295587"/>
            <a:chOff x="23918" y="443873"/>
            <a:chExt cx="8994586" cy="6295587"/>
          </a:xfrm>
        </p:grpSpPr>
        <p:grpSp>
          <p:nvGrpSpPr>
            <p:cNvPr id="34" name="Group 33"/>
            <p:cNvGrpSpPr/>
            <p:nvPr/>
          </p:nvGrpSpPr>
          <p:grpSpPr>
            <a:xfrm>
              <a:off x="23918" y="443873"/>
              <a:ext cx="8994586" cy="6295587"/>
              <a:chOff x="23918" y="271995"/>
              <a:chExt cx="9293079" cy="6504515"/>
            </a:xfrm>
          </p:grpSpPr>
          <p:pic>
            <p:nvPicPr>
              <p:cNvPr id="36" name="Picture 2" descr="http://www.inkace.com/media/catalog/product/cache/1/image/9df78eab33525d08d6e5fb8d27136e95/s/t/st001ick_2.jpg"/>
              <p:cNvPicPr>
                <a:picLocks noChangeAspect="1" noChangeArrowheads="1"/>
              </p:cNvPicPr>
              <p:nvPr/>
            </p:nvPicPr>
            <p:blipFill rotWithShape="1">
              <a:blip r:embed="rId2">
                <a:biLevel thresh="50000"/>
                <a:extLst>
                  <a:ext uri="{BEBA8EAE-BF5A-486C-A8C5-ECC9F3942E4B}">
                    <a14:imgProps xmlns:a14="http://schemas.microsoft.com/office/drawing/2010/main">
                      <a14:imgLayer r:embed="rId3">
                        <a14:imgEffect>
                          <a14:backgroundRemoval t="0" b="100000" l="24906" r="74717">
                            <a14:foregroundMark x1="46792" y1="11698" x2="55849" y2="15094"/>
                            <a14:foregroundMark x1="47170" y1="40000" x2="47170" y2="40000"/>
                            <a14:foregroundMark x1="45283" y1="31321" x2="52453" y2="41509"/>
                            <a14:foregroundMark x1="59245" y1="32075" x2="52075" y2="44906"/>
                            <a14:foregroundMark x1="57736" y1="29434" x2="57736" y2="29434"/>
                            <a14:foregroundMark x1="60000" y1="27547" x2="64906" y2="32075"/>
                            <a14:foregroundMark x1="41132" y1="26415" x2="35094" y2="33585"/>
                            <a14:foregroundMark x1="47547" y1="25283" x2="47547" y2="25283"/>
                            <a14:foregroundMark x1="54717" y1="25283" x2="54717" y2="25283"/>
                            <a14:backgroundMark x1="61509" y1="38868" x2="61509" y2="38868"/>
                          </a14:backgroundRemoval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25090" r="25187"/>
              <a:stretch/>
            </p:blipFill>
            <p:spPr bwMode="auto">
              <a:xfrm>
                <a:off x="23918" y="4068377"/>
                <a:ext cx="923114" cy="1856529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37" name="Picture 8" descr="http://www.skillasticink.com/images/fswm34.jpg"/>
              <p:cNvPicPr>
                <a:picLocks noChangeAspect="1" noChangeArrowheads="1"/>
              </p:cNvPicPr>
              <p:nvPr/>
            </p:nvPicPr>
            <p:blipFill rotWithShape="1">
              <a:blip r:embed="rId4"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backgroundRemoval t="0" b="99600" l="28000" r="74000">
                            <a14:foregroundMark x1="49200" y1="57600" x2="49200" y2="57600"/>
                            <a14:foregroundMark x1="49600" y1="52800" x2="49600" y2="52800"/>
                            <a14:foregroundMark x1="46400" y1="51600" x2="46400" y2="51600"/>
                            <a14:foregroundMark x1="45600" y1="58400" x2="45600" y2="58400"/>
                            <a14:foregroundMark x1="52400" y1="64400" x2="52400" y2="64400"/>
                            <a14:foregroundMark x1="48000" y1="64400" x2="48000" y2="64400"/>
                            <a14:foregroundMark x1="50800" y1="62000" x2="50800" y2="62000"/>
                            <a14:foregroundMark x1="52800" y1="58800" x2="52800" y2="58800"/>
                            <a14:foregroundMark x1="53200" y1="54800" x2="53200" y2="54800"/>
                            <a14:foregroundMark x1="52000" y1="48400" x2="53200" y2="65600"/>
                            <a14:foregroundMark x1="45200" y1="25200" x2="45200" y2="25200"/>
                            <a14:foregroundMark x1="44400" y1="18000" x2="44400" y2="18000"/>
                            <a14:foregroundMark x1="48400" y1="24400" x2="48400" y2="24400"/>
                            <a14:foregroundMark x1="47600" y1="18000" x2="47600" y2="18000"/>
                            <a14:foregroundMark x1="53200" y1="18000" x2="53200" y2="18000"/>
                            <a14:foregroundMark x1="51200" y1="14400" x2="51200" y2="14400"/>
                            <a14:foregroundMark x1="47600" y1="12800" x2="50800" y2="18800"/>
                            <a14:foregroundMark x1="42400" y1="20000" x2="58800" y2="20000"/>
                            <a14:foregroundMark x1="40800" y1="8800" x2="40800" y2="8800"/>
                            <a14:foregroundMark x1="41600" y1="6800" x2="34400" y2="20000"/>
                            <a14:foregroundMark x1="63200" y1="11600" x2="66400" y2="22400"/>
                          </a14:backgroundRemoval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28478" r="25977"/>
              <a:stretch/>
            </p:blipFill>
            <p:spPr bwMode="auto">
              <a:xfrm>
                <a:off x="886889" y="4190278"/>
                <a:ext cx="790021" cy="1734628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38" name="Picture 4" descr="http://www.inkace.com/media/catalog/product/cache/1/image/9df78eab33525d08d6e5fb8d27136e95/s/t/stick_figure_family_decal_-_2.jpg"/>
              <p:cNvPicPr>
                <a:picLocks noChangeAspect="1" noChangeArrowheads="1"/>
              </p:cNvPicPr>
              <p:nvPr/>
            </p:nvPicPr>
            <p:blipFill rotWithShape="1">
              <a:blip r:embed="rId6">
                <a:duotone>
                  <a:prstClr val="black"/>
                  <a:schemeClr val="tx1">
                    <a:lumMod val="85000"/>
                    <a:lumOff val="15000"/>
                    <a:tint val="45000"/>
                    <a:satMod val="400000"/>
                  </a:schemeClr>
                </a:duotone>
                <a:extLst>
                  <a:ext uri="{BEBA8EAE-BF5A-486C-A8C5-ECC9F3942E4B}">
                    <a14:imgProps xmlns:a14="http://schemas.microsoft.com/office/drawing/2010/main">
                      <a14:imgLayer r:embed="rId7">
                        <a14:imgEffect>
                          <a14:backgroundRemoval t="21311" b="100000" l="0" r="22286">
                            <a14:foregroundMark x1="10857" y1="97131" x2="10857" y2="97131"/>
                            <a14:foregroundMark x1="16857" y1="97951" x2="16857" y2="97951"/>
                            <a14:foregroundMark x1="13429" y1="69262" x2="13429" y2="69262"/>
                            <a14:foregroundMark x1="11714" y1="69262" x2="11714" y2="69262"/>
                            <a14:foregroundMark x1="17429" y1="68443" x2="17429" y2="68443"/>
                            <a14:foregroundMark x1="16000" y1="69262" x2="16000" y2="69262"/>
                            <a14:foregroundMark x1="14571" y1="56148" x2="14571" y2="56148"/>
                            <a14:foregroundMark x1="14000" y1="52869" x2="14000" y2="52869"/>
                            <a14:foregroundMark x1="12857" y1="50820" x2="12857" y2="50820"/>
                            <a14:foregroundMark x1="14286" y1="49590" x2="14286" y2="49590"/>
                            <a14:foregroundMark x1="12286" y1="34836" x2="12286" y2="34836"/>
                            <a14:foregroundMark x1="12571" y1="26230" x2="12571" y2="26230"/>
                            <a14:backgroundMark x1="17429" y1="32377" x2="17429" y2="32377"/>
                            <a14:backgroundMark x1="14286" y1="77869" x2="14286" y2="77869"/>
                          </a14:backgroundRemoval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23196" r="77839"/>
              <a:stretch/>
            </p:blipFill>
            <p:spPr bwMode="auto">
              <a:xfrm>
                <a:off x="4535035" y="483263"/>
                <a:ext cx="574608" cy="1388327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39" name="Picture 16" descr="http://www.topvinylfilms.com/images/products/preview/fsgp8.jpg"/>
              <p:cNvPicPr>
                <a:picLocks noChangeAspect="1" noChangeArrowheads="1"/>
              </p:cNvPicPr>
              <p:nvPr/>
            </p:nvPicPr>
            <p:blipFill rotWithShape="1">
              <a:blip r:embed="rId8">
                <a:extLst>
                  <a:ext uri="{BEBA8EAE-BF5A-486C-A8C5-ECC9F3942E4B}">
                    <a14:imgProps xmlns:a14="http://schemas.microsoft.com/office/drawing/2010/main">
                      <a14:imgLayer r:embed="rId9">
                        <a14:imgEffect>
                          <a14:backgroundRemoval t="0" b="98667" l="21667" r="77000">
                            <a14:foregroundMark x1="56667" y1="23333" x2="49667" y2="79333"/>
                            <a14:foregroundMark x1="60667" y1="60333" x2="60667" y2="60333"/>
                            <a14:foregroundMark x1="58000" y1="48000" x2="63667" y2="77000"/>
                            <a14:foregroundMark x1="67000" y1="22000" x2="67000" y2="22000"/>
                            <a14:foregroundMark x1="45667" y1="25333" x2="45667" y2="25333"/>
                            <a14:foregroundMark x1="50333" y1="9333" x2="50333" y2="9333"/>
                            <a14:foregroundMark x1="53667" y1="12000" x2="61000" y2="3333"/>
                            <a14:foregroundMark x1="61667" y1="39667" x2="62667" y2="34667"/>
                          </a14:backgroundRemoval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24155" r="23045" b="2626"/>
              <a:stretch/>
            </p:blipFill>
            <p:spPr bwMode="auto">
              <a:xfrm>
                <a:off x="3567547" y="271995"/>
                <a:ext cx="883918" cy="1630126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40" name="Picture 10" descr="http://www.topvinylfilms.com/images/products/preview/fsgp4.jpg"/>
              <p:cNvPicPr>
                <a:picLocks noChangeAspect="1" noChangeArrowheads="1"/>
              </p:cNvPicPr>
              <p:nvPr/>
            </p:nvPicPr>
            <p:blipFill rotWithShape="1">
              <a:blip r:embed="rId10">
                <a:extLst>
                  <a:ext uri="{BEBA8EAE-BF5A-486C-A8C5-ECC9F3942E4B}">
                    <a14:imgProps xmlns:a14="http://schemas.microsoft.com/office/drawing/2010/main">
                      <a14:imgLayer r:embed="rId11">
                        <a14:imgEffect>
                          <a14:backgroundRemoval t="0" b="100000" l="23000" r="77000">
                            <a14:foregroundMark x1="49000" y1="6333" x2="54000" y2="93667"/>
                            <a14:foregroundMark x1="44667" y1="25333" x2="44000" y2="94000"/>
                          </a14:backgroundRemoval>
                        </a14:imgEffect>
                        <a14:imgEffect>
                          <a14:sharpenSoften amount="5000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22766" r="24528"/>
              <a:stretch/>
            </p:blipFill>
            <p:spPr bwMode="auto">
              <a:xfrm>
                <a:off x="8440003" y="5112572"/>
                <a:ext cx="876994" cy="1663938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41" name="Picture 14" descr="http://stickfiguresclipart.com/wp-content/gallery/family-stick-figures/thumbs/thumbs_fammm_babyb_450x450.jpg"/>
              <p:cNvPicPr>
                <a:picLocks noChangeAspect="1" noChangeArrowheads="1"/>
              </p:cNvPicPr>
              <p:nvPr/>
            </p:nvPicPr>
            <p:blipFill rotWithShape="1">
              <a:blip r:embed="rId12">
                <a:extLst>
                  <a:ext uri="{BEBA8EAE-BF5A-486C-A8C5-ECC9F3942E4B}">
                    <a14:imgProps xmlns:a14="http://schemas.microsoft.com/office/drawing/2010/main">
                      <a14:imgLayer r:embed="rId13">
                        <a14:imgEffect>
                          <a14:backgroundRemoval t="2655" b="96460" l="1770" r="97345">
                            <a14:foregroundMark x1="12389" y1="66372" x2="12389" y2="66372"/>
                            <a14:foregroundMark x1="13274" y1="84071" x2="13274" y2="84071"/>
                            <a14:foregroundMark x1="82301" y1="84071" x2="82301" y2="84071"/>
                            <a14:foregroundMark x1="84956" y1="61062" x2="84956" y2="61062"/>
                            <a14:foregroundMark x1="47788" y1="56637" x2="47788" y2="56637"/>
                            <a14:foregroundMark x1="45133" y1="75221" x2="45133" y2="75221"/>
                            <a14:foregroundMark x1="45133" y1="31858" x2="45133" y2="31858"/>
                          </a14:backgroundRemoval>
                        </a14:imgEffect>
                        <a14:imgEffect>
                          <a14:sharpenSoften amount="5000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3729" t="6821" r="4524" b="8057"/>
              <a:stretch/>
            </p:blipFill>
            <p:spPr bwMode="auto">
              <a:xfrm>
                <a:off x="7362371" y="6240647"/>
                <a:ext cx="563278" cy="5226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42" name="Picture 12" descr="http://images.clipartpanda.com/figure-clipart-ycke4obXi.jpeg"/>
              <p:cNvPicPr>
                <a:picLocks noChangeAspect="1" noChangeArrowheads="1"/>
              </p:cNvPicPr>
              <p:nvPr/>
            </p:nvPicPr>
            <p:blipFill>
              <a:blip r:embed="rId14" cstate="print">
                <a:extLst>
                  <a:ext uri="{BEBA8EAE-BF5A-486C-A8C5-ECC9F3942E4B}">
                    <a14:imgProps xmlns:a14="http://schemas.microsoft.com/office/drawing/2010/main">
                      <a14:imgLayer r:embed="rId15">
                        <a14:imgEffect>
                          <a14:backgroundRemoval t="500" b="99250" l="667" r="99667">
                            <a14:foregroundMark x1="13667" y1="9000" x2="13667" y2="9000"/>
                            <a14:foregroundMark x1="38000" y1="6000" x2="38000" y2="6000"/>
                            <a14:foregroundMark x1="56000" y1="6000" x2="56000" y2="6000"/>
                            <a14:foregroundMark x1="51667" y1="11250" x2="51667" y2="11250"/>
                            <a14:foregroundMark x1="49667" y1="18250" x2="49667" y2="18250"/>
                            <a14:foregroundMark x1="43000" y1="16500" x2="43000" y2="16500"/>
                            <a14:foregroundMark x1="91667" y1="13000" x2="91667" y2="13000"/>
                            <a14:foregroundMark x1="44667" y1="49000" x2="44667" y2="49000"/>
                            <a14:foregroundMark x1="44000" y1="57000" x2="44000" y2="57000"/>
                            <a14:foregroundMark x1="37333" y1="60750" x2="37333" y2="60750"/>
                            <a14:foregroundMark x1="36667" y1="53250" x2="36667" y2="53250"/>
                            <a14:foregroundMark x1="29667" y1="92750" x2="29667" y2="92750"/>
                            <a14:foregroundMark x1="64333" y1="90750" x2="64333" y2="90750"/>
                            <a14:backgroundMark x1="28333" y1="11750" x2="28333" y2="11750"/>
                            <a14:backgroundMark x1="31000" y1="11000" x2="31000" y2="11000"/>
                          </a14:backgroundRemoval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797398" y="5799701"/>
                <a:ext cx="729311" cy="97241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pic>
          <p:nvPicPr>
            <p:cNvPr id="35" name="Picture 4"/>
            <p:cNvPicPr>
              <a:picLocks noChangeAspect="1" noChangeArrowheads="1"/>
            </p:cNvPicPr>
            <p:nvPr/>
          </p:nvPicPr>
          <p:blipFill>
            <a:blip r:embed="rId16" cstate="print">
              <a:extLst>
                <a:ext uri="{BEBA8EAE-BF5A-486C-A8C5-ECC9F3942E4B}">
                  <a14:imgProps xmlns:a14="http://schemas.microsoft.com/office/drawing/2010/main">
                    <a14:imgLayer r:embed="rId17">
                      <a14:imgEffect>
                        <a14:backgroundRemoval t="4583" b="100000" l="439" r="100000">
                          <a14:foregroundMark x1="41667" y1="93290" x2="41667" y2="93290"/>
                          <a14:foregroundMark x1="74561" y1="96236" x2="74561" y2="96236"/>
                          <a14:foregroundMark x1="75877" y1="96236" x2="75877" y2="96236"/>
                          <a14:foregroundMark x1="40789" y1="36170" x2="40789" y2="36170"/>
                          <a14:foregroundMark x1="36842" y1="34370" x2="37719" y2="53191"/>
                          <a14:backgroundMark x1="16228" y1="24714" x2="16228" y2="24714"/>
                          <a14:backgroundMark x1="16667" y1="25205" x2="16667" y2="25205"/>
                          <a14:backgroundMark x1="14912" y1="25859" x2="14912" y2="25859"/>
                          <a14:backgroundMark x1="19737" y1="38134" x2="19737" y2="38134"/>
                          <a14:backgroundMark x1="34211" y1="66121" x2="34211" y2="66121"/>
                          <a14:backgroundMark x1="34211" y1="67267" x2="34211" y2="67267"/>
                          <a14:backgroundMark x1="34649" y1="68249" x2="34649" y2="68249"/>
                          <a14:backgroundMark x1="46053" y1="80033" x2="46053" y2="80033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75453" y="510987"/>
              <a:ext cx="562721" cy="15079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049359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Modern">
      <a:dk1>
        <a:srgbClr val="191919"/>
      </a:dk1>
      <a:lt1>
        <a:sysClr val="window" lastClr="FFFFFF"/>
      </a:lt1>
      <a:dk2>
        <a:srgbClr val="062F4F"/>
      </a:dk2>
      <a:lt2>
        <a:srgbClr val="EEECE1"/>
      </a:lt2>
      <a:accent1>
        <a:srgbClr val="6D7993"/>
      </a:accent1>
      <a:accent2>
        <a:srgbClr val="DCD0BF"/>
      </a:accent2>
      <a:accent3>
        <a:srgbClr val="FF533D"/>
      </a:accent3>
      <a:accent4>
        <a:srgbClr val="76323F"/>
      </a:accent4>
      <a:accent5>
        <a:srgbClr val="AB987A"/>
      </a:accent5>
      <a:accent6>
        <a:srgbClr val="0F1626"/>
      </a:accent6>
      <a:hlink>
        <a:srgbClr val="0000FF"/>
      </a:hlink>
      <a:folHlink>
        <a:srgbClr val="800080"/>
      </a:folHlink>
    </a:clrScheme>
    <a:fontScheme name="Custom 4">
      <a:majorFont>
        <a:latin typeface="PT Sans"/>
        <a:ea typeface=""/>
        <a:cs typeface=""/>
      </a:majorFont>
      <a:minorFont>
        <a:latin typeface="PT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1444</TotalTime>
  <Words>83</Words>
  <Application>Microsoft Office PowerPoint</Application>
  <PresentationFormat>On-screen Show (4:3)</PresentationFormat>
  <Paragraphs>11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Help develop intergenerational relationships</vt:lpstr>
      <vt:lpstr>Help develop intergenerational relationships</vt:lpstr>
      <vt:lpstr>Help develop intergenerational relationships</vt:lpstr>
      <vt:lpstr>Help develop intergenerational relationships</vt:lpstr>
    </vt:vector>
  </TitlesOfParts>
  <Company>The Salvation Army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Alastair Kendrew</dc:creator>
  <cp:lastModifiedBy>Alastair Kendrew</cp:lastModifiedBy>
  <cp:revision>83</cp:revision>
  <cp:lastPrinted>2015-07-20T23:09:15Z</cp:lastPrinted>
  <dcterms:created xsi:type="dcterms:W3CDTF">2015-04-30T03:51:15Z</dcterms:created>
  <dcterms:modified xsi:type="dcterms:W3CDTF">2018-06-13T22:29:06Z</dcterms:modified>
</cp:coreProperties>
</file>